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5" r:id="rId8"/>
    <p:sldId id="263" r:id="rId9"/>
    <p:sldId id="260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55"/>
    <p:restoredTop sz="94646"/>
  </p:normalViewPr>
  <p:slideViewPr>
    <p:cSldViewPr snapToGrid="0" snapToObjects="1">
      <p:cViewPr varScale="1">
        <p:scale>
          <a:sx n="73" d="100"/>
          <a:sy n="73" d="100"/>
        </p:scale>
        <p:origin x="20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Training keys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Jonathan Yarwood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9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Enjoy it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Enjoy the journey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Golf is like a painting that never gets finished!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814" y="2502877"/>
            <a:ext cx="4932485" cy="32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0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Plan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Have a plan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Plan each day, week and month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1178" y="2276734"/>
            <a:ext cx="4538133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0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Modes of training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Train in different modes- Technical, blending and competitive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Practice in different ways- random, constraint, technical, interleaved</a:t>
            </a:r>
          </a:p>
        </p:txBody>
      </p:sp>
    </p:spTree>
    <p:extLst>
      <p:ext uri="{BB962C8B-B14F-4D97-AF65-F5344CB8AC3E}">
        <p14:creationId xmlns:p14="http://schemas.microsoft.com/office/powerpoint/2010/main" val="117360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Technical competence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Control the ball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Be a great version of you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Far and straight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’Your swing needs to be good enough to control the ball, your short game does the scoring and your mind glues it together’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93" y="1474176"/>
            <a:ext cx="4299438" cy="286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4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B050"/>
                </a:solidFill>
              </a:rPr>
              <a:t>SHortgame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Tour quality putting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Tour quality short game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Pitching is key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45" y="1957754"/>
            <a:ext cx="5750169" cy="38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Play on a course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Play on the course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Problem solve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Focus on process not outcome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Do not let score define you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166816"/>
            <a:ext cx="5436576" cy="362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5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Have a course management system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Have a system of course management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Soft birdies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Birdies in the bank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4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Compete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Golf is a game of failure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Enjoy competing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Accept the outcomes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44" y="1992921"/>
            <a:ext cx="6286502" cy="419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1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Measure progress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Stats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Measurable progress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15" y="2194807"/>
            <a:ext cx="6592508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1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26</TotalTime>
  <Words>158</Words>
  <Application>Microsoft Macintosh PowerPoint</Application>
  <PresentationFormat>Widescreen</PresentationFormat>
  <Paragraphs>36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Century Gothic</vt:lpstr>
      <vt:lpstr>Arial</vt:lpstr>
      <vt:lpstr>Mesh</vt:lpstr>
      <vt:lpstr>Training keys</vt:lpstr>
      <vt:lpstr>Plan</vt:lpstr>
      <vt:lpstr>Modes of training</vt:lpstr>
      <vt:lpstr>Technical competence </vt:lpstr>
      <vt:lpstr>SHortgame</vt:lpstr>
      <vt:lpstr>Play on a course</vt:lpstr>
      <vt:lpstr>Have a course management system</vt:lpstr>
      <vt:lpstr>Compete</vt:lpstr>
      <vt:lpstr>Measure progress</vt:lpstr>
      <vt:lpstr>Enjoy it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keys</dc:title>
  <dc:creator>Jonathan Yarwood</dc:creator>
  <cp:lastModifiedBy>Jonathan Yarwood</cp:lastModifiedBy>
  <cp:revision>3</cp:revision>
  <dcterms:created xsi:type="dcterms:W3CDTF">2018-09-26T20:04:26Z</dcterms:created>
  <dcterms:modified xsi:type="dcterms:W3CDTF">2018-09-26T20:31:02Z</dcterms:modified>
</cp:coreProperties>
</file>