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34"/>
    <p:restoredTop sz="94711"/>
  </p:normalViewPr>
  <p:slideViewPr>
    <p:cSldViewPr snapToGrid="0" snapToObjects="1">
      <p:cViewPr varScale="1">
        <p:scale>
          <a:sx n="85" d="100"/>
          <a:sy n="85" d="100"/>
        </p:scale>
        <p:origin x="184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48522-1971-1A4F-8035-E2D1D46571B4}" type="datetimeFigureOut">
              <a:rPr lang="en-US" smtClean="0"/>
              <a:t>9/26/18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E6AE-8D5E-0843-98A7-4A87AA50A8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48522-1971-1A4F-8035-E2D1D46571B4}" type="datetimeFigureOut">
              <a:rPr lang="en-US" smtClean="0"/>
              <a:t>9/26/18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E6AE-8D5E-0843-98A7-4A87AA50A8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48522-1971-1A4F-8035-E2D1D46571B4}" type="datetimeFigureOut">
              <a:rPr lang="en-US" smtClean="0"/>
              <a:t>9/26/18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E6AE-8D5E-0843-98A7-4A87AA50A8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48522-1971-1A4F-8035-E2D1D46571B4}" type="datetimeFigureOut">
              <a:rPr lang="en-US" smtClean="0"/>
              <a:t>9/26/18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E6AE-8D5E-0843-98A7-4A87AA50A87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48522-1971-1A4F-8035-E2D1D46571B4}" type="datetimeFigureOut">
              <a:rPr lang="en-US" smtClean="0"/>
              <a:t>9/26/18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E6AE-8D5E-0843-98A7-4A87AA50A8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48522-1971-1A4F-8035-E2D1D46571B4}" type="datetimeFigureOut">
              <a:rPr lang="en-US" smtClean="0"/>
              <a:t>9/26/18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E6AE-8D5E-0843-98A7-4A87AA50A8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48522-1971-1A4F-8035-E2D1D46571B4}" type="datetimeFigureOut">
              <a:rPr lang="en-US" smtClean="0"/>
              <a:t>9/26/18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E6AE-8D5E-0843-98A7-4A87AA50A8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48522-1971-1A4F-8035-E2D1D46571B4}" type="datetimeFigureOut">
              <a:rPr lang="en-US" smtClean="0"/>
              <a:t>9/26/18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E6AE-8D5E-0843-98A7-4A87AA50A8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48522-1971-1A4F-8035-E2D1D46571B4}" type="datetimeFigureOut">
              <a:rPr lang="en-US" smtClean="0"/>
              <a:t>9/26/18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E6AE-8D5E-0843-98A7-4A87AA50A8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48522-1971-1A4F-8035-E2D1D46571B4}" type="datetimeFigureOut">
              <a:rPr lang="en-US" smtClean="0"/>
              <a:t>9/26/18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E6AE-8D5E-0843-98A7-4A87AA50A8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48522-1971-1A4F-8035-E2D1D46571B4}" type="datetimeFigureOut">
              <a:rPr lang="en-US" smtClean="0"/>
              <a:t>9/26/18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E6AE-8D5E-0843-98A7-4A87AA50A8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48522-1971-1A4F-8035-E2D1D46571B4}" type="datetimeFigureOut">
              <a:rPr lang="en-US" smtClean="0"/>
              <a:t>9/26/18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E6AE-8D5E-0843-98A7-4A87AA50A8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48522-1971-1A4F-8035-E2D1D46571B4}" type="datetimeFigureOut">
              <a:rPr lang="en-US" smtClean="0"/>
              <a:t>9/26/18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E6AE-8D5E-0843-98A7-4A87AA50A8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48522-1971-1A4F-8035-E2D1D46571B4}" type="datetimeFigureOut">
              <a:rPr lang="en-US" smtClean="0"/>
              <a:t>9/26/18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E6AE-8D5E-0843-98A7-4A87AA50A8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48522-1971-1A4F-8035-E2D1D46571B4}" type="datetimeFigureOut">
              <a:rPr lang="en-US" smtClean="0"/>
              <a:t>9/26/18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E6AE-8D5E-0843-98A7-4A87AA50A8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48522-1971-1A4F-8035-E2D1D46571B4}" type="datetimeFigureOut">
              <a:rPr lang="en-US" smtClean="0"/>
              <a:t>9/26/18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E6AE-8D5E-0843-98A7-4A87AA50A8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48522-1971-1A4F-8035-E2D1D46571B4}" type="datetimeFigureOut">
              <a:rPr lang="en-US" smtClean="0"/>
              <a:t>9/26/18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E6AE-8D5E-0843-98A7-4A87AA50A8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2C48522-1971-1A4F-8035-E2D1D46571B4}" type="datetimeFigureOut">
              <a:rPr lang="en-US" smtClean="0"/>
              <a:t>9/26/18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904E6AE-8D5E-0843-98A7-4A87AA50A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4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Training myths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Jonathan Yarwood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50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hard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Work smart </a:t>
            </a:r>
          </a:p>
          <a:p>
            <a:r>
              <a:rPr lang="en-US" dirty="0" smtClean="0"/>
              <a:t>Quality not quantity</a:t>
            </a:r>
          </a:p>
          <a:p>
            <a:r>
              <a:rPr lang="en-US" dirty="0" smtClean="0"/>
              <a:t>Rest cycle</a:t>
            </a:r>
          </a:p>
          <a:p>
            <a:r>
              <a:rPr lang="en-US" dirty="0" smtClean="0"/>
              <a:t>Burn out</a:t>
            </a:r>
          </a:p>
          <a:p>
            <a:r>
              <a:rPr lang="en-US" dirty="0" smtClean="0"/>
              <a:t>Long term development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099" y="2367092"/>
            <a:ext cx="3897351" cy="259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5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Score focus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mtClean="0"/>
              <a:t>Process</a:t>
            </a:r>
          </a:p>
          <a:p>
            <a:r>
              <a:rPr lang="en-US" smtClean="0"/>
              <a:t>Skill </a:t>
            </a:r>
            <a:r>
              <a:rPr lang="en-US" dirty="0" smtClean="0"/>
              <a:t>Development not score</a:t>
            </a:r>
          </a:p>
          <a:p>
            <a:r>
              <a:rPr lang="en-US" dirty="0" smtClean="0"/>
              <a:t>Skill mastery</a:t>
            </a:r>
          </a:p>
          <a:p>
            <a:r>
              <a:rPr lang="en-US" dirty="0" smtClean="0"/>
              <a:t>Skill transfer</a:t>
            </a:r>
          </a:p>
          <a:p>
            <a:r>
              <a:rPr lang="en-US" dirty="0" smtClean="0"/>
              <a:t>Outcome </a:t>
            </a:r>
            <a:r>
              <a:rPr lang="en-US" dirty="0" smtClean="0"/>
              <a:t>is</a:t>
            </a:r>
            <a:r>
              <a:rPr lang="en-US" dirty="0" smtClean="0"/>
              <a:t> </a:t>
            </a:r>
            <a:r>
              <a:rPr lang="en-US" dirty="0" smtClean="0"/>
              <a:t>good scores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185" y="2214694"/>
            <a:ext cx="4372301" cy="291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0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Ball control</a:t>
            </a:r>
          </a:p>
          <a:p>
            <a:r>
              <a:rPr lang="en-US" dirty="0" smtClean="0"/>
              <a:t>Varied practice</a:t>
            </a:r>
          </a:p>
          <a:p>
            <a:r>
              <a:rPr lang="en-US" dirty="0" smtClean="0"/>
              <a:t>Not robotic</a:t>
            </a:r>
          </a:p>
          <a:p>
            <a:r>
              <a:rPr lang="en-US" dirty="0" smtClean="0"/>
              <a:t>Less balls</a:t>
            </a:r>
          </a:p>
          <a:p>
            <a:r>
              <a:rPr lang="en-US" dirty="0" smtClean="0"/>
              <a:t>Art and science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941" y="2029520"/>
            <a:ext cx="4817330" cy="321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4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Driving ranges only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Problem solving game in an ever changing environment</a:t>
            </a:r>
          </a:p>
          <a:p>
            <a:r>
              <a:rPr lang="en-US" dirty="0" smtClean="0"/>
              <a:t>Go play</a:t>
            </a:r>
          </a:p>
          <a:p>
            <a:r>
              <a:rPr lang="en-US" dirty="0" smtClean="0"/>
              <a:t>Enjoy the game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188" y="2921619"/>
            <a:ext cx="4901890" cy="326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47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Have fun! </a:t>
            </a:r>
          </a:p>
          <a:p>
            <a:r>
              <a:rPr lang="en-US" dirty="0" smtClean="0"/>
              <a:t>Love your kids no matter what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732" y="2055540"/>
            <a:ext cx="5603489" cy="373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0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Golf is easy right?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Golf is cyclical</a:t>
            </a:r>
          </a:p>
          <a:p>
            <a:r>
              <a:rPr lang="en-US" dirty="0" smtClean="0"/>
              <a:t>One day good, one day bad</a:t>
            </a:r>
          </a:p>
          <a:p>
            <a:r>
              <a:rPr lang="en-US" dirty="0" smtClean="0"/>
              <a:t>Parents should play</a:t>
            </a:r>
          </a:p>
          <a:p>
            <a:r>
              <a:rPr lang="en-US" dirty="0" smtClean="0"/>
              <a:t>Easy game to watch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687" y="2367092"/>
            <a:ext cx="4566425" cy="304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1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They all </a:t>
            </a:r>
            <a:r>
              <a:rPr lang="en-US" smtClean="0"/>
              <a:t>Make it, right?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Not everyone makes it</a:t>
            </a:r>
          </a:p>
          <a:p>
            <a:r>
              <a:rPr lang="en-US" dirty="0" smtClean="0"/>
              <a:t>It’s often the player that nobody notices that does best</a:t>
            </a:r>
          </a:p>
          <a:p>
            <a:r>
              <a:rPr lang="en-US" dirty="0" smtClean="0"/>
              <a:t>Life lessons through golf</a:t>
            </a:r>
          </a:p>
          <a:p>
            <a:r>
              <a:rPr lang="en-US" dirty="0" smtClean="0"/>
              <a:t>Skills through golf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89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22</TotalTime>
  <Words>121</Words>
  <Application>Microsoft Macintosh PowerPoint</Application>
  <PresentationFormat>Widescreen</PresentationFormat>
  <Paragraphs>37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Tw Cen MT</vt:lpstr>
      <vt:lpstr>Arial</vt:lpstr>
      <vt:lpstr>Droplet</vt:lpstr>
      <vt:lpstr>Training myths</vt:lpstr>
      <vt:lpstr>Work hard</vt:lpstr>
      <vt:lpstr>Score focus</vt:lpstr>
      <vt:lpstr>Technique</vt:lpstr>
      <vt:lpstr>Driving ranges only</vt:lpstr>
      <vt:lpstr>Fun</vt:lpstr>
      <vt:lpstr>Golf is easy right?</vt:lpstr>
      <vt:lpstr>They all Make it, right?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Training myths</dc:title>
  <dc:creator>Jonathan Yarwood</dc:creator>
  <cp:lastModifiedBy>Jonathan Yarwood</cp:lastModifiedBy>
  <cp:revision>4</cp:revision>
  <dcterms:created xsi:type="dcterms:W3CDTF">2018-09-26T19:40:32Z</dcterms:created>
  <dcterms:modified xsi:type="dcterms:W3CDTF">2018-09-26T20:10:57Z</dcterms:modified>
</cp:coreProperties>
</file>