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4" r:id="rId15"/>
    <p:sldId id="281" r:id="rId16"/>
    <p:sldId id="282" r:id="rId17"/>
    <p:sldId id="274" r:id="rId18"/>
    <p:sldId id="283" r:id="rId19"/>
    <p:sldId id="270" r:id="rId20"/>
    <p:sldId id="271" r:id="rId21"/>
    <p:sldId id="273" r:id="rId22"/>
    <p:sldId id="272" r:id="rId23"/>
    <p:sldId id="275" r:id="rId24"/>
    <p:sldId id="276" r:id="rId25"/>
    <p:sldId id="277" r:id="rId26"/>
    <p:sldId id="278" r:id="rId27"/>
    <p:sldId id="279" r:id="rId28"/>
    <p:sldId id="280"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D2"/>
          </a:solidFill>
        </a:fill>
      </a:tcStyle>
    </a:wholeTbl>
    <a:band2H>
      <a:tcTxStyle/>
      <a:tcStyle>
        <a:tcBdr/>
        <a:fill>
          <a:solidFill>
            <a:srgbClr val="E6EB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D2"/>
          </a:solidFill>
        </a:fill>
      </a:tcStyle>
    </a:wholeTbl>
    <a:band2H>
      <a:tcTxStyle/>
      <a:tcStyle>
        <a:tcBdr/>
        <a:fill>
          <a:solidFill>
            <a:srgbClr val="E6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94659"/>
  </p:normalViewPr>
  <p:slideViewPr>
    <p:cSldViewPr snapToGrid="0" snapToObjects="1">
      <p:cViewPr varScale="1">
        <p:scale>
          <a:sx n="110" d="100"/>
          <a:sy n="110" d="100"/>
        </p:scale>
        <p:origin x="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7" name="Shape 158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8" name="Shape 15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564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Marcador de posición de imagen 10"/>
          <p:cNvSpPr>
            <a:spLocks noGrp="1"/>
          </p:cNvSpPr>
          <p:nvPr>
            <p:ph type="pic" sz="quarter" idx="13"/>
          </p:nvPr>
        </p:nvSpPr>
        <p:spPr>
          <a:xfrm>
            <a:off x="1809548" y="1828800"/>
            <a:ext cx="2895602" cy="3848100"/>
          </a:xfrm>
          <a:prstGeom prst="rect">
            <a:avLst/>
          </a:prstGeom>
        </p:spPr>
        <p:txBody>
          <a:bodyPr lIns="91439" tIns="45719" rIns="91439" bIns="45719">
            <a:noAutofit/>
          </a:bodyPr>
          <a:lstStyle/>
          <a:p>
            <a:endParaRPr/>
          </a:p>
        </p:txBody>
      </p:sp>
      <p:sp>
        <p:nvSpPr>
          <p:cNvPr id="12" name="Marcador de posición de imagen 10"/>
          <p:cNvSpPr>
            <a:spLocks noGrp="1"/>
          </p:cNvSpPr>
          <p:nvPr>
            <p:ph type="pic" sz="quarter" idx="14"/>
          </p:nvPr>
        </p:nvSpPr>
        <p:spPr>
          <a:xfrm>
            <a:off x="4423702" y="3009900"/>
            <a:ext cx="2895602" cy="3848100"/>
          </a:xfrm>
          <a:prstGeom prst="rect">
            <a:avLst/>
          </a:prstGeom>
        </p:spPr>
        <p:txBody>
          <a:bodyPr lIns="91439" tIns="45719" rIns="91439" bIns="45719">
            <a:noAutofit/>
          </a:bodyPr>
          <a:lstStyle/>
          <a:p>
            <a:endParaRPr/>
          </a:p>
        </p:txBody>
      </p:sp>
      <p:sp>
        <p:nvSpPr>
          <p:cNvPr id="13" name="Marcador de posición de imagen 10"/>
          <p:cNvSpPr>
            <a:spLocks noGrp="1"/>
          </p:cNvSpPr>
          <p:nvPr>
            <p:ph type="pic" sz="quarter" idx="15"/>
          </p:nvPr>
        </p:nvSpPr>
        <p:spPr>
          <a:xfrm>
            <a:off x="7471702" y="1828800"/>
            <a:ext cx="2895602" cy="3848100"/>
          </a:xfrm>
          <a:prstGeom prst="rect">
            <a:avLst/>
          </a:prstGeom>
        </p:spPr>
        <p:txBody>
          <a:bodyPr lIns="91439" tIns="45719" rIns="91439" bIns="45719">
            <a:noAutofit/>
          </a:bodyPr>
          <a:lstStyle/>
          <a:p>
            <a:endParaRPr/>
          </a:p>
        </p:txBody>
      </p:sp>
      <p:sp>
        <p:nvSpPr>
          <p:cNvPr id="1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4" name="Title Text"/>
          <p:cNvSpPr txBox="1">
            <a:spLocks noGrp="1"/>
          </p:cNvSpPr>
          <p:nvPr>
            <p:ph type="title"/>
          </p:nvPr>
        </p:nvSpPr>
        <p:spPr>
          <a:prstGeom prst="rect">
            <a:avLst/>
          </a:prstGeom>
        </p:spPr>
        <p:txBody>
          <a:bodyPr/>
          <a:lstStyle/>
          <a:p>
            <a:r>
              <a:t>Title Text</a:t>
            </a:r>
          </a:p>
        </p:txBody>
      </p:sp>
      <p:sp>
        <p:nvSpPr>
          <p:cNvPr id="9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1_Título y objetos">
    <p:spTree>
      <p:nvGrpSpPr>
        <p:cNvPr id="1" name=""/>
        <p:cNvGrpSpPr/>
        <p:nvPr/>
      </p:nvGrpSpPr>
      <p:grpSpPr>
        <a:xfrm>
          <a:off x="0" y="0"/>
          <a:ext cx="0" cy="0"/>
          <a:chOff x="0" y="0"/>
          <a:chExt cx="0" cy="0"/>
        </a:xfrm>
      </p:grpSpPr>
      <p:sp>
        <p:nvSpPr>
          <p:cNvPr id="90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0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_Título y objetos">
    <p:spTree>
      <p:nvGrpSpPr>
        <p:cNvPr id="1" name=""/>
        <p:cNvGrpSpPr/>
        <p:nvPr/>
      </p:nvGrpSpPr>
      <p:grpSpPr>
        <a:xfrm>
          <a:off x="0" y="0"/>
          <a:ext cx="0" cy="0"/>
          <a:chOff x="0" y="0"/>
          <a:chExt cx="0" cy="0"/>
        </a:xfrm>
      </p:grpSpPr>
      <p:sp>
        <p:nvSpPr>
          <p:cNvPr id="91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1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3_Título y objetos">
    <p:spTree>
      <p:nvGrpSpPr>
        <p:cNvPr id="1" name=""/>
        <p:cNvGrpSpPr/>
        <p:nvPr/>
      </p:nvGrpSpPr>
      <p:grpSpPr>
        <a:xfrm>
          <a:off x="0" y="0"/>
          <a:ext cx="0" cy="0"/>
          <a:chOff x="0" y="0"/>
          <a:chExt cx="0" cy="0"/>
        </a:xfrm>
      </p:grpSpPr>
      <p:sp>
        <p:nvSpPr>
          <p:cNvPr id="918"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1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2_Diapositiva de título">
    <p:spTree>
      <p:nvGrpSpPr>
        <p:cNvPr id="1" name=""/>
        <p:cNvGrpSpPr/>
        <p:nvPr/>
      </p:nvGrpSpPr>
      <p:grpSpPr>
        <a:xfrm>
          <a:off x="0" y="0"/>
          <a:ext cx="0" cy="0"/>
          <a:chOff x="0" y="0"/>
          <a:chExt cx="0" cy="0"/>
        </a:xfrm>
      </p:grpSpPr>
      <p:sp>
        <p:nvSpPr>
          <p:cNvPr id="926"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92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1_Encabezado de sección">
    <p:spTree>
      <p:nvGrpSpPr>
        <p:cNvPr id="1" name=""/>
        <p:cNvGrpSpPr/>
        <p:nvPr/>
      </p:nvGrpSpPr>
      <p:grpSpPr>
        <a:xfrm>
          <a:off x="0" y="0"/>
          <a:ext cx="0" cy="0"/>
          <a:chOff x="0" y="0"/>
          <a:chExt cx="0" cy="0"/>
        </a:xfrm>
      </p:grpSpPr>
      <p:sp>
        <p:nvSpPr>
          <p:cNvPr id="934"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93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4_Título y objetos">
    <p:spTree>
      <p:nvGrpSpPr>
        <p:cNvPr id="1" name=""/>
        <p:cNvGrpSpPr/>
        <p:nvPr/>
      </p:nvGrpSpPr>
      <p:grpSpPr>
        <a:xfrm>
          <a:off x="0" y="0"/>
          <a:ext cx="0" cy="0"/>
          <a:chOff x="0" y="0"/>
          <a:chExt cx="0" cy="0"/>
        </a:xfrm>
      </p:grpSpPr>
      <p:sp>
        <p:nvSpPr>
          <p:cNvPr id="94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4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2_Encabezado de sección">
    <p:spTree>
      <p:nvGrpSpPr>
        <p:cNvPr id="1" name=""/>
        <p:cNvGrpSpPr/>
        <p:nvPr/>
      </p:nvGrpSpPr>
      <p:grpSpPr>
        <a:xfrm>
          <a:off x="0" y="0"/>
          <a:ext cx="0" cy="0"/>
          <a:chOff x="0" y="0"/>
          <a:chExt cx="0" cy="0"/>
        </a:xfrm>
      </p:grpSpPr>
      <p:sp>
        <p:nvSpPr>
          <p:cNvPr id="950"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95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1_Dos objetos">
    <p:spTree>
      <p:nvGrpSpPr>
        <p:cNvPr id="1" name=""/>
        <p:cNvGrpSpPr/>
        <p:nvPr/>
      </p:nvGrpSpPr>
      <p:grpSpPr>
        <a:xfrm>
          <a:off x="0" y="0"/>
          <a:ext cx="0" cy="0"/>
          <a:chOff x="0" y="0"/>
          <a:chExt cx="0" cy="0"/>
        </a:xfrm>
      </p:grpSpPr>
      <p:sp>
        <p:nvSpPr>
          <p:cNvPr id="958"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959"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96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2_Dos objetos">
    <p:spTree>
      <p:nvGrpSpPr>
        <p:cNvPr id="1" name=""/>
        <p:cNvGrpSpPr/>
        <p:nvPr/>
      </p:nvGrpSpPr>
      <p:grpSpPr>
        <a:xfrm>
          <a:off x="0" y="0"/>
          <a:ext cx="0" cy="0"/>
          <a:chOff x="0" y="0"/>
          <a:chExt cx="0" cy="0"/>
        </a:xfrm>
      </p:grpSpPr>
      <p:sp>
        <p:nvSpPr>
          <p:cNvPr id="967"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968"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96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5_Título y objetos">
    <p:spTree>
      <p:nvGrpSpPr>
        <p:cNvPr id="1" name=""/>
        <p:cNvGrpSpPr/>
        <p:nvPr/>
      </p:nvGrpSpPr>
      <p:grpSpPr>
        <a:xfrm>
          <a:off x="0" y="0"/>
          <a:ext cx="0" cy="0"/>
          <a:chOff x="0" y="0"/>
          <a:chExt cx="0" cy="0"/>
        </a:xfrm>
      </p:grpSpPr>
      <p:sp>
        <p:nvSpPr>
          <p:cNvPr id="976"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7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4"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6_Título y objetos">
    <p:spTree>
      <p:nvGrpSpPr>
        <p:cNvPr id="1" name=""/>
        <p:cNvGrpSpPr/>
        <p:nvPr/>
      </p:nvGrpSpPr>
      <p:grpSpPr>
        <a:xfrm>
          <a:off x="0" y="0"/>
          <a:ext cx="0" cy="0"/>
          <a:chOff x="0" y="0"/>
          <a:chExt cx="0" cy="0"/>
        </a:xfrm>
      </p:grpSpPr>
      <p:sp>
        <p:nvSpPr>
          <p:cNvPr id="984"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8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7_Título y objetos">
    <p:spTree>
      <p:nvGrpSpPr>
        <p:cNvPr id="1" name=""/>
        <p:cNvGrpSpPr/>
        <p:nvPr/>
      </p:nvGrpSpPr>
      <p:grpSpPr>
        <a:xfrm>
          <a:off x="0" y="0"/>
          <a:ext cx="0" cy="0"/>
          <a:chOff x="0" y="0"/>
          <a:chExt cx="0" cy="0"/>
        </a:xfrm>
      </p:grpSpPr>
      <p:sp>
        <p:nvSpPr>
          <p:cNvPr id="99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99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8_Título y objetos">
    <p:spTree>
      <p:nvGrpSpPr>
        <p:cNvPr id="1" name=""/>
        <p:cNvGrpSpPr/>
        <p:nvPr/>
      </p:nvGrpSpPr>
      <p:grpSpPr>
        <a:xfrm>
          <a:off x="0" y="0"/>
          <a:ext cx="0" cy="0"/>
          <a:chOff x="0" y="0"/>
          <a:chExt cx="0" cy="0"/>
        </a:xfrm>
      </p:grpSpPr>
      <p:sp>
        <p:nvSpPr>
          <p:cNvPr id="100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0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3_Encabezado de sección">
    <p:spTree>
      <p:nvGrpSpPr>
        <p:cNvPr id="1" name=""/>
        <p:cNvGrpSpPr/>
        <p:nvPr/>
      </p:nvGrpSpPr>
      <p:grpSpPr>
        <a:xfrm>
          <a:off x="0" y="0"/>
          <a:ext cx="0" cy="0"/>
          <a:chOff x="0" y="0"/>
          <a:chExt cx="0" cy="0"/>
        </a:xfrm>
      </p:grpSpPr>
      <p:sp>
        <p:nvSpPr>
          <p:cNvPr id="1008"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00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9_Título y objetos">
    <p:spTree>
      <p:nvGrpSpPr>
        <p:cNvPr id="1" name=""/>
        <p:cNvGrpSpPr/>
        <p:nvPr/>
      </p:nvGrpSpPr>
      <p:grpSpPr>
        <a:xfrm>
          <a:off x="0" y="0"/>
          <a:ext cx="0" cy="0"/>
          <a:chOff x="0" y="0"/>
          <a:chExt cx="0" cy="0"/>
        </a:xfrm>
      </p:grpSpPr>
      <p:sp>
        <p:nvSpPr>
          <p:cNvPr id="1016"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1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10_Título y objetos">
    <p:spTree>
      <p:nvGrpSpPr>
        <p:cNvPr id="1" name=""/>
        <p:cNvGrpSpPr/>
        <p:nvPr/>
      </p:nvGrpSpPr>
      <p:grpSpPr>
        <a:xfrm>
          <a:off x="0" y="0"/>
          <a:ext cx="0" cy="0"/>
          <a:chOff x="0" y="0"/>
          <a:chExt cx="0" cy="0"/>
        </a:xfrm>
      </p:grpSpPr>
      <p:sp>
        <p:nvSpPr>
          <p:cNvPr id="1024"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2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11_Título y objetos">
    <p:spTree>
      <p:nvGrpSpPr>
        <p:cNvPr id="1" name=""/>
        <p:cNvGrpSpPr/>
        <p:nvPr/>
      </p:nvGrpSpPr>
      <p:grpSpPr>
        <a:xfrm>
          <a:off x="0" y="0"/>
          <a:ext cx="0" cy="0"/>
          <a:chOff x="0" y="0"/>
          <a:chExt cx="0" cy="0"/>
        </a:xfrm>
      </p:grpSpPr>
      <p:sp>
        <p:nvSpPr>
          <p:cNvPr id="103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3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4_Encabezado de sección">
    <p:spTree>
      <p:nvGrpSpPr>
        <p:cNvPr id="1" name=""/>
        <p:cNvGrpSpPr/>
        <p:nvPr/>
      </p:nvGrpSpPr>
      <p:grpSpPr>
        <a:xfrm>
          <a:off x="0" y="0"/>
          <a:ext cx="0" cy="0"/>
          <a:chOff x="0" y="0"/>
          <a:chExt cx="0" cy="0"/>
        </a:xfrm>
      </p:grpSpPr>
      <p:sp>
        <p:nvSpPr>
          <p:cNvPr id="1040"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04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12_Título y objetos">
    <p:spTree>
      <p:nvGrpSpPr>
        <p:cNvPr id="1" name=""/>
        <p:cNvGrpSpPr/>
        <p:nvPr/>
      </p:nvGrpSpPr>
      <p:grpSpPr>
        <a:xfrm>
          <a:off x="0" y="0"/>
          <a:ext cx="0" cy="0"/>
          <a:chOff x="0" y="0"/>
          <a:chExt cx="0" cy="0"/>
        </a:xfrm>
      </p:grpSpPr>
      <p:sp>
        <p:nvSpPr>
          <p:cNvPr id="1048"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4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13_Título y objetos">
    <p:spTree>
      <p:nvGrpSpPr>
        <p:cNvPr id="1" name=""/>
        <p:cNvGrpSpPr/>
        <p:nvPr/>
      </p:nvGrpSpPr>
      <p:grpSpPr>
        <a:xfrm>
          <a:off x="0" y="0"/>
          <a:ext cx="0" cy="0"/>
          <a:chOff x="0" y="0"/>
          <a:chExt cx="0" cy="0"/>
        </a:xfrm>
      </p:grpSpPr>
      <p:sp>
        <p:nvSpPr>
          <p:cNvPr id="1056"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5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4_Título y objetos">
    <p:spTree>
      <p:nvGrpSpPr>
        <p:cNvPr id="1" name=""/>
        <p:cNvGrpSpPr/>
        <p:nvPr/>
      </p:nvGrpSpPr>
      <p:grpSpPr>
        <a:xfrm>
          <a:off x="0" y="0"/>
          <a:ext cx="0" cy="0"/>
          <a:chOff x="0" y="0"/>
          <a:chExt cx="0" cy="0"/>
        </a:xfrm>
      </p:grpSpPr>
      <p:sp>
        <p:nvSpPr>
          <p:cNvPr id="11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14_Título y objetos">
    <p:spTree>
      <p:nvGrpSpPr>
        <p:cNvPr id="1" name=""/>
        <p:cNvGrpSpPr/>
        <p:nvPr/>
      </p:nvGrpSpPr>
      <p:grpSpPr>
        <a:xfrm>
          <a:off x="0" y="0"/>
          <a:ext cx="0" cy="0"/>
          <a:chOff x="0" y="0"/>
          <a:chExt cx="0" cy="0"/>
        </a:xfrm>
      </p:grpSpPr>
      <p:sp>
        <p:nvSpPr>
          <p:cNvPr id="1064"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6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1_Comparación">
    <p:spTree>
      <p:nvGrpSpPr>
        <p:cNvPr id="1" name=""/>
        <p:cNvGrpSpPr/>
        <p:nvPr/>
      </p:nvGrpSpPr>
      <p:grpSpPr>
        <a:xfrm>
          <a:off x="0" y="0"/>
          <a:ext cx="0" cy="0"/>
          <a:chOff x="0" y="0"/>
          <a:chExt cx="0" cy="0"/>
        </a:xfrm>
      </p:grpSpPr>
      <p:sp>
        <p:nvSpPr>
          <p:cNvPr id="1072" name="Marcador de posición de imagen 11"/>
          <p:cNvSpPr>
            <a:spLocks noGrp="1"/>
          </p:cNvSpPr>
          <p:nvPr>
            <p:ph type="pic" idx="13"/>
          </p:nvPr>
        </p:nvSpPr>
        <p:spPr>
          <a:xfrm>
            <a:off x="0" y="0"/>
            <a:ext cx="12192000" cy="3194050"/>
          </a:xfrm>
          <a:prstGeom prst="rect">
            <a:avLst/>
          </a:prstGeom>
        </p:spPr>
        <p:txBody>
          <a:bodyPr lIns="91439" tIns="45719" rIns="91439" bIns="45719">
            <a:noAutofit/>
          </a:bodyPr>
          <a:lstStyle/>
          <a:p>
            <a:endParaRPr/>
          </a:p>
        </p:txBody>
      </p:sp>
      <p:sp>
        <p:nvSpPr>
          <p:cNvPr id="107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15_Título y objetos">
    <p:spTree>
      <p:nvGrpSpPr>
        <p:cNvPr id="1" name=""/>
        <p:cNvGrpSpPr/>
        <p:nvPr/>
      </p:nvGrpSpPr>
      <p:grpSpPr>
        <a:xfrm>
          <a:off x="0" y="0"/>
          <a:ext cx="0" cy="0"/>
          <a:chOff x="0" y="0"/>
          <a:chExt cx="0" cy="0"/>
        </a:xfrm>
      </p:grpSpPr>
      <p:sp>
        <p:nvSpPr>
          <p:cNvPr id="108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8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16_Título y objetos">
    <p:spTree>
      <p:nvGrpSpPr>
        <p:cNvPr id="1" name=""/>
        <p:cNvGrpSpPr/>
        <p:nvPr/>
      </p:nvGrpSpPr>
      <p:grpSpPr>
        <a:xfrm>
          <a:off x="0" y="0"/>
          <a:ext cx="0" cy="0"/>
          <a:chOff x="0" y="0"/>
          <a:chExt cx="0" cy="0"/>
        </a:xfrm>
      </p:grpSpPr>
      <p:sp>
        <p:nvSpPr>
          <p:cNvPr id="1088"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8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17_Título y objetos">
    <p:spTree>
      <p:nvGrpSpPr>
        <p:cNvPr id="1" name=""/>
        <p:cNvGrpSpPr/>
        <p:nvPr/>
      </p:nvGrpSpPr>
      <p:grpSpPr>
        <a:xfrm>
          <a:off x="0" y="0"/>
          <a:ext cx="0" cy="0"/>
          <a:chOff x="0" y="0"/>
          <a:chExt cx="0" cy="0"/>
        </a:xfrm>
      </p:grpSpPr>
      <p:sp>
        <p:nvSpPr>
          <p:cNvPr id="1096"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09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18_Título y objetos">
    <p:spTree>
      <p:nvGrpSpPr>
        <p:cNvPr id="1" name=""/>
        <p:cNvGrpSpPr/>
        <p:nvPr/>
      </p:nvGrpSpPr>
      <p:grpSpPr>
        <a:xfrm>
          <a:off x="0" y="0"/>
          <a:ext cx="0" cy="0"/>
          <a:chOff x="0" y="0"/>
          <a:chExt cx="0" cy="0"/>
        </a:xfrm>
      </p:grpSpPr>
      <p:sp>
        <p:nvSpPr>
          <p:cNvPr id="1104"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0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19_Título y objetos">
    <p:spTree>
      <p:nvGrpSpPr>
        <p:cNvPr id="1" name=""/>
        <p:cNvGrpSpPr/>
        <p:nvPr/>
      </p:nvGrpSpPr>
      <p:grpSpPr>
        <a:xfrm>
          <a:off x="0" y="0"/>
          <a:ext cx="0" cy="0"/>
          <a:chOff x="0" y="0"/>
          <a:chExt cx="0" cy="0"/>
        </a:xfrm>
      </p:grpSpPr>
      <p:sp>
        <p:nvSpPr>
          <p:cNvPr id="111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1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20_Título y objetos">
    <p:spTree>
      <p:nvGrpSpPr>
        <p:cNvPr id="1" name=""/>
        <p:cNvGrpSpPr/>
        <p:nvPr/>
      </p:nvGrpSpPr>
      <p:grpSpPr>
        <a:xfrm>
          <a:off x="0" y="0"/>
          <a:ext cx="0" cy="0"/>
          <a:chOff x="0" y="0"/>
          <a:chExt cx="0" cy="0"/>
        </a:xfrm>
      </p:grpSpPr>
      <p:sp>
        <p:nvSpPr>
          <p:cNvPr id="112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2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1_Solo el título">
    <p:spTree>
      <p:nvGrpSpPr>
        <p:cNvPr id="1" name=""/>
        <p:cNvGrpSpPr/>
        <p:nvPr/>
      </p:nvGrpSpPr>
      <p:grpSpPr>
        <a:xfrm>
          <a:off x="0" y="0"/>
          <a:ext cx="0" cy="0"/>
          <a:chOff x="0" y="0"/>
          <a:chExt cx="0" cy="0"/>
        </a:xfrm>
      </p:grpSpPr>
      <p:sp>
        <p:nvSpPr>
          <p:cNvPr id="1128"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112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5_Encabezado de sección">
    <p:spTree>
      <p:nvGrpSpPr>
        <p:cNvPr id="1" name=""/>
        <p:cNvGrpSpPr/>
        <p:nvPr/>
      </p:nvGrpSpPr>
      <p:grpSpPr>
        <a:xfrm>
          <a:off x="0" y="0"/>
          <a:ext cx="0" cy="0"/>
          <a:chOff x="0" y="0"/>
          <a:chExt cx="0" cy="0"/>
        </a:xfrm>
      </p:grpSpPr>
      <p:sp>
        <p:nvSpPr>
          <p:cNvPr id="1136"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3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En blanco">
    <p:spTree>
      <p:nvGrpSpPr>
        <p:cNvPr id="1" name=""/>
        <p:cNvGrpSpPr/>
        <p:nvPr/>
      </p:nvGrpSpPr>
      <p:grpSpPr>
        <a:xfrm>
          <a:off x="0" y="0"/>
          <a:ext cx="0" cy="0"/>
          <a:chOff x="0" y="0"/>
          <a:chExt cx="0" cy="0"/>
        </a:xfrm>
      </p:grpSpPr>
      <p:sp>
        <p:nvSpPr>
          <p:cNvPr id="120" name="Marcador de posición de imagen 8"/>
          <p:cNvSpPr>
            <a:spLocks noGrp="1"/>
          </p:cNvSpPr>
          <p:nvPr>
            <p:ph type="pic" sz="quarter" idx="13"/>
          </p:nvPr>
        </p:nvSpPr>
        <p:spPr>
          <a:xfrm>
            <a:off x="5487885" y="4294187"/>
            <a:ext cx="1192214" cy="1152528"/>
          </a:xfrm>
          <a:prstGeom prst="rect">
            <a:avLst/>
          </a:prstGeom>
        </p:spPr>
        <p:txBody>
          <a:bodyPr lIns="91439" tIns="45719" rIns="91439" bIns="45719">
            <a:noAutofit/>
          </a:bodyPr>
          <a:lstStyle/>
          <a:p>
            <a:endParaRPr/>
          </a:p>
        </p:txBody>
      </p:sp>
      <p:sp>
        <p:nvSpPr>
          <p:cNvPr id="121" name="Marcador de posición de imagen 8"/>
          <p:cNvSpPr>
            <a:spLocks noGrp="1"/>
          </p:cNvSpPr>
          <p:nvPr>
            <p:ph type="pic" sz="quarter" idx="14"/>
          </p:nvPr>
        </p:nvSpPr>
        <p:spPr>
          <a:xfrm>
            <a:off x="1935163" y="4294187"/>
            <a:ext cx="1192214" cy="1152528"/>
          </a:xfrm>
          <a:prstGeom prst="rect">
            <a:avLst/>
          </a:prstGeom>
        </p:spPr>
        <p:txBody>
          <a:bodyPr lIns="91439" tIns="45719" rIns="91439" bIns="45719">
            <a:noAutofit/>
          </a:bodyPr>
          <a:lstStyle/>
          <a:p>
            <a:endParaRPr/>
          </a:p>
        </p:txBody>
      </p:sp>
      <p:sp>
        <p:nvSpPr>
          <p:cNvPr id="122" name="Marcador de posición de imagen 8"/>
          <p:cNvSpPr>
            <a:spLocks noGrp="1"/>
          </p:cNvSpPr>
          <p:nvPr>
            <p:ph type="pic" sz="quarter" idx="15"/>
          </p:nvPr>
        </p:nvSpPr>
        <p:spPr>
          <a:xfrm>
            <a:off x="9087228" y="4294187"/>
            <a:ext cx="1192214" cy="1152528"/>
          </a:xfrm>
          <a:prstGeom prst="rect">
            <a:avLst/>
          </a:prstGeom>
        </p:spPr>
        <p:txBody>
          <a:bodyPr lIns="91439" tIns="45719" rIns="91439" bIns="45719">
            <a:noAutofit/>
          </a:bodyPr>
          <a:lstStyle/>
          <a:p>
            <a:endParaRPr/>
          </a:p>
        </p:txBody>
      </p:sp>
      <p:sp>
        <p:nvSpPr>
          <p:cNvPr id="12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21_Título y objetos">
    <p:spTree>
      <p:nvGrpSpPr>
        <p:cNvPr id="1" name=""/>
        <p:cNvGrpSpPr/>
        <p:nvPr/>
      </p:nvGrpSpPr>
      <p:grpSpPr>
        <a:xfrm>
          <a:off x="0" y="0"/>
          <a:ext cx="0" cy="0"/>
          <a:chOff x="0" y="0"/>
          <a:chExt cx="0" cy="0"/>
        </a:xfrm>
      </p:grpSpPr>
      <p:sp>
        <p:nvSpPr>
          <p:cNvPr id="1144"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4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2_Comparación">
    <p:spTree>
      <p:nvGrpSpPr>
        <p:cNvPr id="1" name=""/>
        <p:cNvGrpSpPr/>
        <p:nvPr/>
      </p:nvGrpSpPr>
      <p:grpSpPr>
        <a:xfrm>
          <a:off x="0" y="0"/>
          <a:ext cx="0" cy="0"/>
          <a:chOff x="0" y="0"/>
          <a:chExt cx="0" cy="0"/>
        </a:xfrm>
      </p:grpSpPr>
      <p:sp>
        <p:nvSpPr>
          <p:cNvPr id="1152" name="Marcador de posición de imagen 11"/>
          <p:cNvSpPr>
            <a:spLocks noGrp="1"/>
          </p:cNvSpPr>
          <p:nvPr>
            <p:ph type="pic" idx="13"/>
          </p:nvPr>
        </p:nvSpPr>
        <p:spPr>
          <a:xfrm>
            <a:off x="0" y="0"/>
            <a:ext cx="12192000" cy="3194050"/>
          </a:xfrm>
          <a:prstGeom prst="rect">
            <a:avLst/>
          </a:prstGeom>
        </p:spPr>
        <p:txBody>
          <a:bodyPr lIns="91439" tIns="45719" rIns="91439" bIns="45719">
            <a:noAutofit/>
          </a:bodyPr>
          <a:lstStyle/>
          <a:p>
            <a:endParaRPr/>
          </a:p>
        </p:txBody>
      </p:sp>
      <p:sp>
        <p:nvSpPr>
          <p:cNvPr id="115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22_Título y objetos">
    <p:spTree>
      <p:nvGrpSpPr>
        <p:cNvPr id="1" name=""/>
        <p:cNvGrpSpPr/>
        <p:nvPr/>
      </p:nvGrpSpPr>
      <p:grpSpPr>
        <a:xfrm>
          <a:off x="0" y="0"/>
          <a:ext cx="0" cy="0"/>
          <a:chOff x="0" y="0"/>
          <a:chExt cx="0" cy="0"/>
        </a:xfrm>
      </p:grpSpPr>
      <p:sp>
        <p:nvSpPr>
          <p:cNvPr id="116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6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23_Título y objetos">
    <p:spTree>
      <p:nvGrpSpPr>
        <p:cNvPr id="1" name=""/>
        <p:cNvGrpSpPr/>
        <p:nvPr/>
      </p:nvGrpSpPr>
      <p:grpSpPr>
        <a:xfrm>
          <a:off x="0" y="0"/>
          <a:ext cx="0" cy="0"/>
          <a:chOff x="0" y="0"/>
          <a:chExt cx="0" cy="0"/>
        </a:xfrm>
      </p:grpSpPr>
      <p:sp>
        <p:nvSpPr>
          <p:cNvPr id="1168"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16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1_En blanco">
    <p:spTree>
      <p:nvGrpSpPr>
        <p:cNvPr id="1" name=""/>
        <p:cNvGrpSpPr/>
        <p:nvPr/>
      </p:nvGrpSpPr>
      <p:grpSpPr>
        <a:xfrm>
          <a:off x="0" y="0"/>
          <a:ext cx="0" cy="0"/>
          <a:chOff x="0" y="0"/>
          <a:chExt cx="0" cy="0"/>
        </a:xfrm>
      </p:grpSpPr>
      <p:sp>
        <p:nvSpPr>
          <p:cNvPr id="1176" name="Marcador de posición de imagen 8"/>
          <p:cNvSpPr>
            <a:spLocks noGrp="1"/>
          </p:cNvSpPr>
          <p:nvPr>
            <p:ph type="pic" sz="quarter" idx="13"/>
          </p:nvPr>
        </p:nvSpPr>
        <p:spPr>
          <a:xfrm>
            <a:off x="5487885" y="4294187"/>
            <a:ext cx="1192214" cy="1152528"/>
          </a:xfrm>
          <a:prstGeom prst="rect">
            <a:avLst/>
          </a:prstGeom>
        </p:spPr>
        <p:txBody>
          <a:bodyPr lIns="91439" tIns="45719" rIns="91439" bIns="45719">
            <a:noAutofit/>
          </a:bodyPr>
          <a:lstStyle/>
          <a:p>
            <a:endParaRPr/>
          </a:p>
        </p:txBody>
      </p:sp>
      <p:sp>
        <p:nvSpPr>
          <p:cNvPr id="1177" name="Marcador de posición de imagen 8"/>
          <p:cNvSpPr>
            <a:spLocks noGrp="1"/>
          </p:cNvSpPr>
          <p:nvPr>
            <p:ph type="pic" sz="quarter" idx="14"/>
          </p:nvPr>
        </p:nvSpPr>
        <p:spPr>
          <a:xfrm>
            <a:off x="1935163" y="4294187"/>
            <a:ext cx="1192214" cy="1152528"/>
          </a:xfrm>
          <a:prstGeom prst="rect">
            <a:avLst/>
          </a:prstGeom>
        </p:spPr>
        <p:txBody>
          <a:bodyPr lIns="91439" tIns="45719" rIns="91439" bIns="45719">
            <a:noAutofit/>
          </a:bodyPr>
          <a:lstStyle/>
          <a:p>
            <a:endParaRPr/>
          </a:p>
        </p:txBody>
      </p:sp>
      <p:sp>
        <p:nvSpPr>
          <p:cNvPr id="1178" name="Marcador de posición de imagen 8"/>
          <p:cNvSpPr>
            <a:spLocks noGrp="1"/>
          </p:cNvSpPr>
          <p:nvPr>
            <p:ph type="pic" sz="quarter" idx="15"/>
          </p:nvPr>
        </p:nvSpPr>
        <p:spPr>
          <a:xfrm>
            <a:off x="9087228" y="4294187"/>
            <a:ext cx="1192214" cy="1152528"/>
          </a:xfrm>
          <a:prstGeom prst="rect">
            <a:avLst/>
          </a:prstGeom>
        </p:spPr>
        <p:txBody>
          <a:bodyPr lIns="91439" tIns="45719" rIns="91439" bIns="45719">
            <a:noAutofit/>
          </a:bodyPr>
          <a:lstStyle/>
          <a:p>
            <a:endParaRPr/>
          </a:p>
        </p:txBody>
      </p:sp>
      <p:sp>
        <p:nvSpPr>
          <p:cNvPr id="117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1_Contenido con título">
    <p:spTree>
      <p:nvGrpSpPr>
        <p:cNvPr id="1" name=""/>
        <p:cNvGrpSpPr/>
        <p:nvPr/>
      </p:nvGrpSpPr>
      <p:grpSpPr>
        <a:xfrm>
          <a:off x="0" y="0"/>
          <a:ext cx="0" cy="0"/>
          <a:chOff x="0" y="0"/>
          <a:chExt cx="0" cy="0"/>
        </a:xfrm>
      </p:grpSpPr>
      <p:sp>
        <p:nvSpPr>
          <p:cNvPr id="1186"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1187"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1188"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1189"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119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2_Contenido con título">
    <p:spTree>
      <p:nvGrpSpPr>
        <p:cNvPr id="1" name=""/>
        <p:cNvGrpSpPr/>
        <p:nvPr/>
      </p:nvGrpSpPr>
      <p:grpSpPr>
        <a:xfrm>
          <a:off x="0" y="0"/>
          <a:ext cx="0" cy="0"/>
          <a:chOff x="0" y="0"/>
          <a:chExt cx="0" cy="0"/>
        </a:xfrm>
      </p:grpSpPr>
      <p:sp>
        <p:nvSpPr>
          <p:cNvPr id="1197"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1198"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1199"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1200"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120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3_Contenido con título">
    <p:spTree>
      <p:nvGrpSpPr>
        <p:cNvPr id="1" name=""/>
        <p:cNvGrpSpPr/>
        <p:nvPr/>
      </p:nvGrpSpPr>
      <p:grpSpPr>
        <a:xfrm>
          <a:off x="0" y="0"/>
          <a:ext cx="0" cy="0"/>
          <a:chOff x="0" y="0"/>
          <a:chExt cx="0" cy="0"/>
        </a:xfrm>
      </p:grpSpPr>
      <p:sp>
        <p:nvSpPr>
          <p:cNvPr id="1208"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1209"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1210"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1211"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121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4_Contenido con título">
    <p:spTree>
      <p:nvGrpSpPr>
        <p:cNvPr id="1" name=""/>
        <p:cNvGrpSpPr/>
        <p:nvPr/>
      </p:nvGrpSpPr>
      <p:grpSpPr>
        <a:xfrm>
          <a:off x="0" y="0"/>
          <a:ext cx="0" cy="0"/>
          <a:chOff x="0" y="0"/>
          <a:chExt cx="0" cy="0"/>
        </a:xfrm>
      </p:grpSpPr>
      <p:sp>
        <p:nvSpPr>
          <p:cNvPr id="1219"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1220"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1221"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1222"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122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1_Imagen con título">
    <p:spTree>
      <p:nvGrpSpPr>
        <p:cNvPr id="1" name=""/>
        <p:cNvGrpSpPr/>
        <p:nvPr/>
      </p:nvGrpSpPr>
      <p:grpSpPr>
        <a:xfrm>
          <a:off x="0" y="0"/>
          <a:ext cx="0" cy="0"/>
          <a:chOff x="0" y="0"/>
          <a:chExt cx="0" cy="0"/>
        </a:xfrm>
      </p:grpSpPr>
      <p:sp>
        <p:nvSpPr>
          <p:cNvPr id="1230" name="Marcador de posición de imagen 13"/>
          <p:cNvSpPr>
            <a:spLocks noGrp="1"/>
          </p:cNvSpPr>
          <p:nvPr>
            <p:ph type="pic" sz="quarter" idx="13"/>
          </p:nvPr>
        </p:nvSpPr>
        <p:spPr>
          <a:xfrm>
            <a:off x="1432414" y="2001838"/>
            <a:ext cx="1814024" cy="1810308"/>
          </a:xfrm>
          <a:prstGeom prst="rect">
            <a:avLst/>
          </a:prstGeom>
        </p:spPr>
        <p:txBody>
          <a:bodyPr lIns="91439" tIns="45719" rIns="91439" bIns="45719">
            <a:noAutofit/>
          </a:bodyPr>
          <a:lstStyle/>
          <a:p>
            <a:endParaRPr/>
          </a:p>
        </p:txBody>
      </p:sp>
      <p:sp>
        <p:nvSpPr>
          <p:cNvPr id="1231" name="Marcador de posición de imagen 13"/>
          <p:cNvSpPr>
            <a:spLocks noGrp="1"/>
          </p:cNvSpPr>
          <p:nvPr>
            <p:ph type="pic" sz="quarter" idx="14"/>
          </p:nvPr>
        </p:nvSpPr>
        <p:spPr>
          <a:xfrm>
            <a:off x="3933395" y="1995151"/>
            <a:ext cx="1814516" cy="1816995"/>
          </a:xfrm>
          <a:prstGeom prst="rect">
            <a:avLst/>
          </a:prstGeom>
        </p:spPr>
        <p:txBody>
          <a:bodyPr lIns="91439" tIns="45719" rIns="91439" bIns="45719">
            <a:noAutofit/>
          </a:bodyPr>
          <a:lstStyle/>
          <a:p>
            <a:endParaRPr/>
          </a:p>
        </p:txBody>
      </p:sp>
      <p:sp>
        <p:nvSpPr>
          <p:cNvPr id="1232" name="Marcador de posición de imagen 13"/>
          <p:cNvSpPr>
            <a:spLocks noGrp="1"/>
          </p:cNvSpPr>
          <p:nvPr>
            <p:ph type="pic" sz="quarter" idx="15"/>
          </p:nvPr>
        </p:nvSpPr>
        <p:spPr>
          <a:xfrm>
            <a:off x="6431896" y="2001838"/>
            <a:ext cx="1814516" cy="1810308"/>
          </a:xfrm>
          <a:prstGeom prst="rect">
            <a:avLst/>
          </a:prstGeom>
        </p:spPr>
        <p:txBody>
          <a:bodyPr lIns="91439" tIns="45719" rIns="91439" bIns="45719">
            <a:noAutofit/>
          </a:bodyPr>
          <a:lstStyle/>
          <a:p>
            <a:endParaRPr/>
          </a:p>
        </p:txBody>
      </p:sp>
      <p:sp>
        <p:nvSpPr>
          <p:cNvPr id="1233" name="Marcador de posición de imagen 13"/>
          <p:cNvSpPr>
            <a:spLocks noGrp="1"/>
          </p:cNvSpPr>
          <p:nvPr>
            <p:ph type="pic" sz="quarter" idx="16"/>
          </p:nvPr>
        </p:nvSpPr>
        <p:spPr>
          <a:xfrm>
            <a:off x="8930395" y="2001838"/>
            <a:ext cx="1814516" cy="1801812"/>
          </a:xfrm>
          <a:prstGeom prst="rect">
            <a:avLst/>
          </a:prstGeom>
        </p:spPr>
        <p:txBody>
          <a:bodyPr lIns="91439" tIns="45719" rIns="91439" bIns="45719">
            <a:noAutofit/>
          </a:bodyPr>
          <a:lstStyle/>
          <a:p>
            <a:endParaRPr/>
          </a:p>
        </p:txBody>
      </p:sp>
      <p:sp>
        <p:nvSpPr>
          <p:cNvPr id="123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6_Título y objetos">
    <p:spTree>
      <p:nvGrpSpPr>
        <p:cNvPr id="1" name=""/>
        <p:cNvGrpSpPr/>
        <p:nvPr/>
      </p:nvGrpSpPr>
      <p:grpSpPr>
        <a:xfrm>
          <a:off x="0" y="0"/>
          <a:ext cx="0" cy="0"/>
          <a:chOff x="0" y="0"/>
          <a:chExt cx="0" cy="0"/>
        </a:xfrm>
      </p:grpSpPr>
      <p:sp>
        <p:nvSpPr>
          <p:cNvPr id="13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3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24_Título y objetos">
    <p:spTree>
      <p:nvGrpSpPr>
        <p:cNvPr id="1" name=""/>
        <p:cNvGrpSpPr/>
        <p:nvPr/>
      </p:nvGrpSpPr>
      <p:grpSpPr>
        <a:xfrm>
          <a:off x="0" y="0"/>
          <a:ext cx="0" cy="0"/>
          <a:chOff x="0" y="0"/>
          <a:chExt cx="0" cy="0"/>
        </a:xfrm>
      </p:grpSpPr>
      <p:sp>
        <p:nvSpPr>
          <p:cNvPr id="1241"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24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25_Título y objetos">
    <p:spTree>
      <p:nvGrpSpPr>
        <p:cNvPr id="1" name=""/>
        <p:cNvGrpSpPr/>
        <p:nvPr/>
      </p:nvGrpSpPr>
      <p:grpSpPr>
        <a:xfrm>
          <a:off x="0" y="0"/>
          <a:ext cx="0" cy="0"/>
          <a:chOff x="0" y="0"/>
          <a:chExt cx="0" cy="0"/>
        </a:xfrm>
      </p:grpSpPr>
      <p:sp>
        <p:nvSpPr>
          <p:cNvPr id="1249"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25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2_En blanco">
    <p:spTree>
      <p:nvGrpSpPr>
        <p:cNvPr id="1" name=""/>
        <p:cNvGrpSpPr/>
        <p:nvPr/>
      </p:nvGrpSpPr>
      <p:grpSpPr>
        <a:xfrm>
          <a:off x="0" y="0"/>
          <a:ext cx="0" cy="0"/>
          <a:chOff x="0" y="0"/>
          <a:chExt cx="0" cy="0"/>
        </a:xfrm>
      </p:grpSpPr>
      <p:sp>
        <p:nvSpPr>
          <p:cNvPr id="1257" name="Marcador de posición de imagen 8"/>
          <p:cNvSpPr>
            <a:spLocks noGrp="1"/>
          </p:cNvSpPr>
          <p:nvPr>
            <p:ph type="pic" sz="quarter" idx="13"/>
          </p:nvPr>
        </p:nvSpPr>
        <p:spPr>
          <a:xfrm>
            <a:off x="5487885" y="4294187"/>
            <a:ext cx="1192214" cy="1152528"/>
          </a:xfrm>
          <a:prstGeom prst="rect">
            <a:avLst/>
          </a:prstGeom>
        </p:spPr>
        <p:txBody>
          <a:bodyPr lIns="91439" tIns="45719" rIns="91439" bIns="45719">
            <a:noAutofit/>
          </a:bodyPr>
          <a:lstStyle/>
          <a:p>
            <a:endParaRPr/>
          </a:p>
        </p:txBody>
      </p:sp>
      <p:sp>
        <p:nvSpPr>
          <p:cNvPr id="1258" name="Marcador de posición de imagen 8"/>
          <p:cNvSpPr>
            <a:spLocks noGrp="1"/>
          </p:cNvSpPr>
          <p:nvPr>
            <p:ph type="pic" sz="quarter" idx="14"/>
          </p:nvPr>
        </p:nvSpPr>
        <p:spPr>
          <a:xfrm>
            <a:off x="1935163" y="4294187"/>
            <a:ext cx="1192214" cy="1152528"/>
          </a:xfrm>
          <a:prstGeom prst="rect">
            <a:avLst/>
          </a:prstGeom>
        </p:spPr>
        <p:txBody>
          <a:bodyPr lIns="91439" tIns="45719" rIns="91439" bIns="45719">
            <a:noAutofit/>
          </a:bodyPr>
          <a:lstStyle/>
          <a:p>
            <a:endParaRPr/>
          </a:p>
        </p:txBody>
      </p:sp>
      <p:sp>
        <p:nvSpPr>
          <p:cNvPr id="1259" name="Marcador de posición de imagen 8"/>
          <p:cNvSpPr>
            <a:spLocks noGrp="1"/>
          </p:cNvSpPr>
          <p:nvPr>
            <p:ph type="pic" sz="quarter" idx="15"/>
          </p:nvPr>
        </p:nvSpPr>
        <p:spPr>
          <a:xfrm>
            <a:off x="9087228" y="4294187"/>
            <a:ext cx="1192214" cy="1152528"/>
          </a:xfrm>
          <a:prstGeom prst="rect">
            <a:avLst/>
          </a:prstGeom>
        </p:spPr>
        <p:txBody>
          <a:bodyPr lIns="91439" tIns="45719" rIns="91439" bIns="45719">
            <a:noAutofit/>
          </a:bodyPr>
          <a:lstStyle/>
          <a:p>
            <a:endParaRPr/>
          </a:p>
        </p:txBody>
      </p:sp>
      <p:sp>
        <p:nvSpPr>
          <p:cNvPr id="126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3_Diapositiva de título">
    <p:spTree>
      <p:nvGrpSpPr>
        <p:cNvPr id="1" name=""/>
        <p:cNvGrpSpPr/>
        <p:nvPr/>
      </p:nvGrpSpPr>
      <p:grpSpPr>
        <a:xfrm>
          <a:off x="0" y="0"/>
          <a:ext cx="0" cy="0"/>
          <a:chOff x="0" y="0"/>
          <a:chExt cx="0" cy="0"/>
        </a:xfrm>
      </p:grpSpPr>
      <p:sp>
        <p:nvSpPr>
          <p:cNvPr id="1267" name="Marcador de posición de imagen 10"/>
          <p:cNvSpPr>
            <a:spLocks noGrp="1"/>
          </p:cNvSpPr>
          <p:nvPr>
            <p:ph type="pic" sz="quarter" idx="13"/>
          </p:nvPr>
        </p:nvSpPr>
        <p:spPr>
          <a:xfrm>
            <a:off x="1809548" y="1828800"/>
            <a:ext cx="2895602" cy="3848100"/>
          </a:xfrm>
          <a:prstGeom prst="rect">
            <a:avLst/>
          </a:prstGeom>
        </p:spPr>
        <p:txBody>
          <a:bodyPr lIns="91439" tIns="45719" rIns="91439" bIns="45719">
            <a:noAutofit/>
          </a:bodyPr>
          <a:lstStyle/>
          <a:p>
            <a:endParaRPr/>
          </a:p>
        </p:txBody>
      </p:sp>
      <p:sp>
        <p:nvSpPr>
          <p:cNvPr id="1268" name="Marcador de posición de imagen 10"/>
          <p:cNvSpPr>
            <a:spLocks noGrp="1"/>
          </p:cNvSpPr>
          <p:nvPr>
            <p:ph type="pic" sz="quarter" idx="14"/>
          </p:nvPr>
        </p:nvSpPr>
        <p:spPr>
          <a:xfrm>
            <a:off x="4423702" y="3009900"/>
            <a:ext cx="2895602" cy="3848100"/>
          </a:xfrm>
          <a:prstGeom prst="rect">
            <a:avLst/>
          </a:prstGeom>
        </p:spPr>
        <p:txBody>
          <a:bodyPr lIns="91439" tIns="45719" rIns="91439" bIns="45719">
            <a:noAutofit/>
          </a:bodyPr>
          <a:lstStyle/>
          <a:p>
            <a:endParaRPr/>
          </a:p>
        </p:txBody>
      </p:sp>
      <p:sp>
        <p:nvSpPr>
          <p:cNvPr id="1269" name="Marcador de posición de imagen 10"/>
          <p:cNvSpPr>
            <a:spLocks noGrp="1"/>
          </p:cNvSpPr>
          <p:nvPr>
            <p:ph type="pic" sz="quarter" idx="15"/>
          </p:nvPr>
        </p:nvSpPr>
        <p:spPr>
          <a:xfrm>
            <a:off x="7471702" y="1828800"/>
            <a:ext cx="2895602" cy="3848100"/>
          </a:xfrm>
          <a:prstGeom prst="rect">
            <a:avLst/>
          </a:prstGeom>
        </p:spPr>
        <p:txBody>
          <a:bodyPr lIns="91439" tIns="45719" rIns="91439" bIns="45719">
            <a:noAutofit/>
          </a:bodyPr>
          <a:lstStyle/>
          <a:p>
            <a:endParaRPr/>
          </a:p>
        </p:txBody>
      </p:sp>
      <p:sp>
        <p:nvSpPr>
          <p:cNvPr id="127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26_Título y objetos">
    <p:spTree>
      <p:nvGrpSpPr>
        <p:cNvPr id="1" name=""/>
        <p:cNvGrpSpPr/>
        <p:nvPr/>
      </p:nvGrpSpPr>
      <p:grpSpPr>
        <a:xfrm>
          <a:off x="0" y="0"/>
          <a:ext cx="0" cy="0"/>
          <a:chOff x="0" y="0"/>
          <a:chExt cx="0" cy="0"/>
        </a:xfrm>
      </p:grpSpPr>
      <p:sp>
        <p:nvSpPr>
          <p:cNvPr id="1277" name="Marcador de posición de imagen 10"/>
          <p:cNvSpPr>
            <a:spLocks noGrp="1"/>
          </p:cNvSpPr>
          <p:nvPr>
            <p:ph type="pic" sz="quarter" idx="13"/>
          </p:nvPr>
        </p:nvSpPr>
        <p:spPr>
          <a:xfrm>
            <a:off x="1066800" y="2178050"/>
            <a:ext cx="2628900" cy="3641725"/>
          </a:xfrm>
          <a:prstGeom prst="rect">
            <a:avLst/>
          </a:prstGeom>
        </p:spPr>
        <p:txBody>
          <a:bodyPr lIns="91439" tIns="45719" rIns="91439" bIns="45719">
            <a:noAutofit/>
          </a:bodyPr>
          <a:lstStyle/>
          <a:p>
            <a:endParaRPr/>
          </a:p>
        </p:txBody>
      </p:sp>
      <p:sp>
        <p:nvSpPr>
          <p:cNvPr id="1278" name="Marcador de posición de imagen 10"/>
          <p:cNvSpPr>
            <a:spLocks noGrp="1"/>
          </p:cNvSpPr>
          <p:nvPr>
            <p:ph type="pic" sz="quarter" idx="14"/>
          </p:nvPr>
        </p:nvSpPr>
        <p:spPr>
          <a:xfrm>
            <a:off x="4777740" y="2177825"/>
            <a:ext cx="2628902" cy="3641727"/>
          </a:xfrm>
          <a:prstGeom prst="rect">
            <a:avLst/>
          </a:prstGeom>
        </p:spPr>
        <p:txBody>
          <a:bodyPr lIns="91439" tIns="45719" rIns="91439" bIns="45719">
            <a:noAutofit/>
          </a:bodyPr>
          <a:lstStyle/>
          <a:p>
            <a:endParaRPr/>
          </a:p>
        </p:txBody>
      </p:sp>
      <p:sp>
        <p:nvSpPr>
          <p:cNvPr id="1279" name="Marcador de posición de imagen 10"/>
          <p:cNvSpPr>
            <a:spLocks noGrp="1"/>
          </p:cNvSpPr>
          <p:nvPr>
            <p:ph type="pic" sz="quarter" idx="15"/>
          </p:nvPr>
        </p:nvSpPr>
        <p:spPr>
          <a:xfrm>
            <a:off x="8513388" y="2174319"/>
            <a:ext cx="2628902" cy="3641727"/>
          </a:xfrm>
          <a:prstGeom prst="rect">
            <a:avLst/>
          </a:prstGeom>
        </p:spPr>
        <p:txBody>
          <a:bodyPr lIns="91439" tIns="45719" rIns="91439" bIns="45719">
            <a:noAutofit/>
          </a:bodyPr>
          <a:lstStyle/>
          <a:p>
            <a:endParaRPr/>
          </a:p>
        </p:txBody>
      </p:sp>
      <p:sp>
        <p:nvSpPr>
          <p:cNvPr id="128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27_Título y objetos">
    <p:spTree>
      <p:nvGrpSpPr>
        <p:cNvPr id="1" name=""/>
        <p:cNvGrpSpPr/>
        <p:nvPr/>
      </p:nvGrpSpPr>
      <p:grpSpPr>
        <a:xfrm>
          <a:off x="0" y="0"/>
          <a:ext cx="0" cy="0"/>
          <a:chOff x="0" y="0"/>
          <a:chExt cx="0" cy="0"/>
        </a:xfrm>
      </p:grpSpPr>
      <p:sp>
        <p:nvSpPr>
          <p:cNvPr id="1287"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28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1_Título y texto vertical">
    <p:spTree>
      <p:nvGrpSpPr>
        <p:cNvPr id="1" name=""/>
        <p:cNvGrpSpPr/>
        <p:nvPr/>
      </p:nvGrpSpPr>
      <p:grpSpPr>
        <a:xfrm>
          <a:off x="0" y="0"/>
          <a:ext cx="0" cy="0"/>
          <a:chOff x="0" y="0"/>
          <a:chExt cx="0" cy="0"/>
        </a:xfrm>
      </p:grpSpPr>
      <p:sp>
        <p:nvSpPr>
          <p:cNvPr id="1295" name="Marcador de posición de imagen 13"/>
          <p:cNvSpPr>
            <a:spLocks noGrp="1"/>
          </p:cNvSpPr>
          <p:nvPr>
            <p:ph type="pic" sz="quarter" idx="13"/>
          </p:nvPr>
        </p:nvSpPr>
        <p:spPr>
          <a:xfrm>
            <a:off x="2691127" y="1985545"/>
            <a:ext cx="1809603" cy="1816994"/>
          </a:xfrm>
          <a:prstGeom prst="rect">
            <a:avLst/>
          </a:prstGeom>
        </p:spPr>
        <p:txBody>
          <a:bodyPr lIns="91439" tIns="45719" rIns="91439" bIns="45719">
            <a:noAutofit/>
          </a:bodyPr>
          <a:lstStyle/>
          <a:p>
            <a:endParaRPr/>
          </a:p>
        </p:txBody>
      </p:sp>
      <p:sp>
        <p:nvSpPr>
          <p:cNvPr id="1296" name="Marcador de posición de imagen 13"/>
          <p:cNvSpPr>
            <a:spLocks noGrp="1"/>
          </p:cNvSpPr>
          <p:nvPr>
            <p:ph type="pic" sz="quarter" idx="14"/>
          </p:nvPr>
        </p:nvSpPr>
        <p:spPr>
          <a:xfrm>
            <a:off x="5182237" y="1985545"/>
            <a:ext cx="1809603" cy="1816994"/>
          </a:xfrm>
          <a:prstGeom prst="rect">
            <a:avLst/>
          </a:prstGeom>
        </p:spPr>
        <p:txBody>
          <a:bodyPr lIns="91439" tIns="45719" rIns="91439" bIns="45719">
            <a:noAutofit/>
          </a:bodyPr>
          <a:lstStyle/>
          <a:p>
            <a:endParaRPr/>
          </a:p>
        </p:txBody>
      </p:sp>
      <p:sp>
        <p:nvSpPr>
          <p:cNvPr id="1297" name="Marcador de posición de imagen 13"/>
          <p:cNvSpPr>
            <a:spLocks noGrp="1"/>
          </p:cNvSpPr>
          <p:nvPr>
            <p:ph type="pic" sz="quarter" idx="15"/>
          </p:nvPr>
        </p:nvSpPr>
        <p:spPr>
          <a:xfrm>
            <a:off x="7673347" y="1985545"/>
            <a:ext cx="1809603" cy="1816994"/>
          </a:xfrm>
          <a:prstGeom prst="rect">
            <a:avLst/>
          </a:prstGeom>
        </p:spPr>
        <p:txBody>
          <a:bodyPr lIns="91439" tIns="45719" rIns="91439" bIns="45719">
            <a:noAutofit/>
          </a:bodyPr>
          <a:lstStyle/>
          <a:p>
            <a:endParaRPr/>
          </a:p>
        </p:txBody>
      </p:sp>
      <p:sp>
        <p:nvSpPr>
          <p:cNvPr id="129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1_Título vertical y texto">
    <p:spTree>
      <p:nvGrpSpPr>
        <p:cNvPr id="1" name=""/>
        <p:cNvGrpSpPr/>
        <p:nvPr/>
      </p:nvGrpSpPr>
      <p:grpSpPr>
        <a:xfrm>
          <a:off x="0" y="0"/>
          <a:ext cx="0" cy="0"/>
          <a:chOff x="0" y="0"/>
          <a:chExt cx="0" cy="0"/>
        </a:xfrm>
      </p:grpSpPr>
      <p:sp>
        <p:nvSpPr>
          <p:cNvPr id="1305" name="Marcador de posición de imagen 12"/>
          <p:cNvSpPr>
            <a:spLocks noGrp="1"/>
          </p:cNvSpPr>
          <p:nvPr>
            <p:ph type="pic" sz="quarter" idx="13"/>
          </p:nvPr>
        </p:nvSpPr>
        <p:spPr>
          <a:xfrm>
            <a:off x="1473748" y="1971027"/>
            <a:ext cx="1809602" cy="1818335"/>
          </a:xfrm>
          <a:prstGeom prst="rect">
            <a:avLst/>
          </a:prstGeom>
        </p:spPr>
        <p:txBody>
          <a:bodyPr lIns="91439" tIns="45719" rIns="91439" bIns="45719">
            <a:noAutofit/>
          </a:bodyPr>
          <a:lstStyle/>
          <a:p>
            <a:endParaRPr/>
          </a:p>
        </p:txBody>
      </p:sp>
      <p:sp>
        <p:nvSpPr>
          <p:cNvPr id="1306" name="Marcador de posición de imagen 12"/>
          <p:cNvSpPr>
            <a:spLocks noGrp="1"/>
          </p:cNvSpPr>
          <p:nvPr>
            <p:ph type="pic" sz="quarter" idx="14"/>
          </p:nvPr>
        </p:nvSpPr>
        <p:spPr>
          <a:xfrm>
            <a:off x="3994801" y="1971027"/>
            <a:ext cx="1809603" cy="1818335"/>
          </a:xfrm>
          <a:prstGeom prst="rect">
            <a:avLst/>
          </a:prstGeom>
        </p:spPr>
        <p:txBody>
          <a:bodyPr lIns="91439" tIns="45719" rIns="91439" bIns="45719">
            <a:noAutofit/>
          </a:bodyPr>
          <a:lstStyle/>
          <a:p>
            <a:endParaRPr/>
          </a:p>
        </p:txBody>
      </p:sp>
      <p:sp>
        <p:nvSpPr>
          <p:cNvPr id="1307" name="Marcador de posición de imagen 12"/>
          <p:cNvSpPr>
            <a:spLocks noGrp="1"/>
          </p:cNvSpPr>
          <p:nvPr>
            <p:ph type="pic" sz="quarter" idx="15"/>
          </p:nvPr>
        </p:nvSpPr>
        <p:spPr>
          <a:xfrm>
            <a:off x="6475314" y="1971027"/>
            <a:ext cx="1809603" cy="1818335"/>
          </a:xfrm>
          <a:prstGeom prst="rect">
            <a:avLst/>
          </a:prstGeom>
        </p:spPr>
        <p:txBody>
          <a:bodyPr lIns="91439" tIns="45719" rIns="91439" bIns="45719">
            <a:noAutofit/>
          </a:bodyPr>
          <a:lstStyle/>
          <a:p>
            <a:endParaRPr/>
          </a:p>
        </p:txBody>
      </p:sp>
      <p:sp>
        <p:nvSpPr>
          <p:cNvPr id="1308" name="Marcador de posición de imagen 12"/>
          <p:cNvSpPr>
            <a:spLocks noGrp="1"/>
          </p:cNvSpPr>
          <p:nvPr>
            <p:ph type="pic" sz="quarter" idx="16"/>
          </p:nvPr>
        </p:nvSpPr>
        <p:spPr>
          <a:xfrm>
            <a:off x="8950473" y="1971027"/>
            <a:ext cx="1809602" cy="1818335"/>
          </a:xfrm>
          <a:prstGeom prst="rect">
            <a:avLst/>
          </a:prstGeom>
        </p:spPr>
        <p:txBody>
          <a:bodyPr lIns="91439" tIns="45719" rIns="91439" bIns="45719">
            <a:noAutofit/>
          </a:bodyPr>
          <a:lstStyle/>
          <a:p>
            <a:endParaRPr/>
          </a:p>
        </p:txBody>
      </p:sp>
      <p:sp>
        <p:nvSpPr>
          <p:cNvPr id="130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2_Título vertical y texto">
    <p:spTree>
      <p:nvGrpSpPr>
        <p:cNvPr id="1" name=""/>
        <p:cNvGrpSpPr/>
        <p:nvPr/>
      </p:nvGrpSpPr>
      <p:grpSpPr>
        <a:xfrm>
          <a:off x="0" y="0"/>
          <a:ext cx="0" cy="0"/>
          <a:chOff x="0" y="0"/>
          <a:chExt cx="0" cy="0"/>
        </a:xfrm>
      </p:grpSpPr>
      <p:sp>
        <p:nvSpPr>
          <p:cNvPr id="1316" name="Marcador de posición de imagen 12"/>
          <p:cNvSpPr>
            <a:spLocks noGrp="1"/>
          </p:cNvSpPr>
          <p:nvPr>
            <p:ph type="pic" sz="quarter" idx="13"/>
          </p:nvPr>
        </p:nvSpPr>
        <p:spPr>
          <a:xfrm>
            <a:off x="1473748" y="1971027"/>
            <a:ext cx="1809602" cy="1818335"/>
          </a:xfrm>
          <a:prstGeom prst="rect">
            <a:avLst/>
          </a:prstGeom>
        </p:spPr>
        <p:txBody>
          <a:bodyPr lIns="91439" tIns="45719" rIns="91439" bIns="45719">
            <a:noAutofit/>
          </a:bodyPr>
          <a:lstStyle/>
          <a:p>
            <a:endParaRPr/>
          </a:p>
        </p:txBody>
      </p:sp>
      <p:sp>
        <p:nvSpPr>
          <p:cNvPr id="1317" name="Marcador de posición de imagen 12"/>
          <p:cNvSpPr>
            <a:spLocks noGrp="1"/>
          </p:cNvSpPr>
          <p:nvPr>
            <p:ph type="pic" sz="quarter" idx="14"/>
          </p:nvPr>
        </p:nvSpPr>
        <p:spPr>
          <a:xfrm>
            <a:off x="3994801" y="1971027"/>
            <a:ext cx="1809603" cy="1818335"/>
          </a:xfrm>
          <a:prstGeom prst="rect">
            <a:avLst/>
          </a:prstGeom>
        </p:spPr>
        <p:txBody>
          <a:bodyPr lIns="91439" tIns="45719" rIns="91439" bIns="45719">
            <a:noAutofit/>
          </a:bodyPr>
          <a:lstStyle/>
          <a:p>
            <a:endParaRPr/>
          </a:p>
        </p:txBody>
      </p:sp>
      <p:sp>
        <p:nvSpPr>
          <p:cNvPr id="1318" name="Marcador de posición de imagen 12"/>
          <p:cNvSpPr>
            <a:spLocks noGrp="1"/>
          </p:cNvSpPr>
          <p:nvPr>
            <p:ph type="pic" sz="quarter" idx="15"/>
          </p:nvPr>
        </p:nvSpPr>
        <p:spPr>
          <a:xfrm>
            <a:off x="6475314" y="1971027"/>
            <a:ext cx="1809603" cy="1818335"/>
          </a:xfrm>
          <a:prstGeom prst="rect">
            <a:avLst/>
          </a:prstGeom>
        </p:spPr>
        <p:txBody>
          <a:bodyPr lIns="91439" tIns="45719" rIns="91439" bIns="45719">
            <a:noAutofit/>
          </a:bodyPr>
          <a:lstStyle/>
          <a:p>
            <a:endParaRPr/>
          </a:p>
        </p:txBody>
      </p:sp>
      <p:sp>
        <p:nvSpPr>
          <p:cNvPr id="1319" name="Marcador de posición de imagen 12"/>
          <p:cNvSpPr>
            <a:spLocks noGrp="1"/>
          </p:cNvSpPr>
          <p:nvPr>
            <p:ph type="pic" sz="quarter" idx="16"/>
          </p:nvPr>
        </p:nvSpPr>
        <p:spPr>
          <a:xfrm>
            <a:off x="8950473" y="1971027"/>
            <a:ext cx="1809602" cy="1818335"/>
          </a:xfrm>
          <a:prstGeom prst="rect">
            <a:avLst/>
          </a:prstGeom>
        </p:spPr>
        <p:txBody>
          <a:bodyPr lIns="91439" tIns="45719" rIns="91439" bIns="45719">
            <a:noAutofit/>
          </a:bodyPr>
          <a:lstStyle/>
          <a:p>
            <a:endParaRPr/>
          </a:p>
        </p:txBody>
      </p:sp>
      <p:sp>
        <p:nvSpPr>
          <p:cNvPr id="132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5_Contenido con título">
    <p:spTree>
      <p:nvGrpSpPr>
        <p:cNvPr id="1" name=""/>
        <p:cNvGrpSpPr/>
        <p:nvPr/>
      </p:nvGrpSpPr>
      <p:grpSpPr>
        <a:xfrm>
          <a:off x="0" y="0"/>
          <a:ext cx="0" cy="0"/>
          <a:chOff x="0" y="0"/>
          <a:chExt cx="0" cy="0"/>
        </a:xfrm>
      </p:grpSpPr>
      <p:sp>
        <p:nvSpPr>
          <p:cNvPr id="1327"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1328"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1329"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1330"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133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ítulo vertical y texto">
    <p:spTree>
      <p:nvGrpSpPr>
        <p:cNvPr id="1" name=""/>
        <p:cNvGrpSpPr/>
        <p:nvPr/>
      </p:nvGrpSpPr>
      <p:grpSpPr>
        <a:xfrm>
          <a:off x="0" y="0"/>
          <a:ext cx="0" cy="0"/>
          <a:chOff x="0" y="0"/>
          <a:chExt cx="0" cy="0"/>
        </a:xfrm>
      </p:grpSpPr>
      <p:sp>
        <p:nvSpPr>
          <p:cNvPr id="138" name="Marcador de posición de imagen 12"/>
          <p:cNvSpPr>
            <a:spLocks noGrp="1"/>
          </p:cNvSpPr>
          <p:nvPr>
            <p:ph type="pic" sz="quarter" idx="13"/>
          </p:nvPr>
        </p:nvSpPr>
        <p:spPr>
          <a:xfrm>
            <a:off x="1473748" y="1971027"/>
            <a:ext cx="1809602" cy="1818335"/>
          </a:xfrm>
          <a:prstGeom prst="rect">
            <a:avLst/>
          </a:prstGeom>
        </p:spPr>
        <p:txBody>
          <a:bodyPr lIns="91439" tIns="45719" rIns="91439" bIns="45719">
            <a:noAutofit/>
          </a:bodyPr>
          <a:lstStyle/>
          <a:p>
            <a:endParaRPr/>
          </a:p>
        </p:txBody>
      </p:sp>
      <p:sp>
        <p:nvSpPr>
          <p:cNvPr id="139" name="Marcador de posición de imagen 12"/>
          <p:cNvSpPr>
            <a:spLocks noGrp="1"/>
          </p:cNvSpPr>
          <p:nvPr>
            <p:ph type="pic" sz="quarter" idx="14"/>
          </p:nvPr>
        </p:nvSpPr>
        <p:spPr>
          <a:xfrm>
            <a:off x="3994801" y="1971027"/>
            <a:ext cx="1809603" cy="1818335"/>
          </a:xfrm>
          <a:prstGeom prst="rect">
            <a:avLst/>
          </a:prstGeom>
        </p:spPr>
        <p:txBody>
          <a:bodyPr lIns="91439" tIns="45719" rIns="91439" bIns="45719">
            <a:noAutofit/>
          </a:bodyPr>
          <a:lstStyle/>
          <a:p>
            <a:endParaRPr/>
          </a:p>
        </p:txBody>
      </p:sp>
      <p:sp>
        <p:nvSpPr>
          <p:cNvPr id="140" name="Marcador de posición de imagen 12"/>
          <p:cNvSpPr>
            <a:spLocks noGrp="1"/>
          </p:cNvSpPr>
          <p:nvPr>
            <p:ph type="pic" sz="quarter" idx="15"/>
          </p:nvPr>
        </p:nvSpPr>
        <p:spPr>
          <a:xfrm>
            <a:off x="6475314" y="1971027"/>
            <a:ext cx="1809603" cy="1818335"/>
          </a:xfrm>
          <a:prstGeom prst="rect">
            <a:avLst/>
          </a:prstGeom>
        </p:spPr>
        <p:txBody>
          <a:bodyPr lIns="91439" tIns="45719" rIns="91439" bIns="45719">
            <a:noAutofit/>
          </a:bodyPr>
          <a:lstStyle/>
          <a:p>
            <a:endParaRPr/>
          </a:p>
        </p:txBody>
      </p:sp>
      <p:sp>
        <p:nvSpPr>
          <p:cNvPr id="141" name="Marcador de posición de imagen 12"/>
          <p:cNvSpPr>
            <a:spLocks noGrp="1"/>
          </p:cNvSpPr>
          <p:nvPr>
            <p:ph type="pic" sz="quarter" idx="16"/>
          </p:nvPr>
        </p:nvSpPr>
        <p:spPr>
          <a:xfrm>
            <a:off x="8950473" y="1971027"/>
            <a:ext cx="1809602" cy="1818335"/>
          </a:xfrm>
          <a:prstGeom prst="rect">
            <a:avLst/>
          </a:prstGeom>
        </p:spPr>
        <p:txBody>
          <a:bodyPr lIns="91439" tIns="45719" rIns="91439" bIns="45719">
            <a:noAutofit/>
          </a:bodyPr>
          <a:lstStyle/>
          <a:p>
            <a:endParaRPr/>
          </a:p>
        </p:txBody>
      </p:sp>
      <p:sp>
        <p:nvSpPr>
          <p:cNvPr id="14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2_Solo el título">
    <p:spTree>
      <p:nvGrpSpPr>
        <p:cNvPr id="1" name=""/>
        <p:cNvGrpSpPr/>
        <p:nvPr/>
      </p:nvGrpSpPr>
      <p:grpSpPr>
        <a:xfrm>
          <a:off x="0" y="0"/>
          <a:ext cx="0" cy="0"/>
          <a:chOff x="0" y="0"/>
          <a:chExt cx="0" cy="0"/>
        </a:xfrm>
      </p:grpSpPr>
      <p:sp>
        <p:nvSpPr>
          <p:cNvPr id="1338"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133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3_Dos objetos">
    <p:spTree>
      <p:nvGrpSpPr>
        <p:cNvPr id="1" name=""/>
        <p:cNvGrpSpPr/>
        <p:nvPr/>
      </p:nvGrpSpPr>
      <p:grpSpPr>
        <a:xfrm>
          <a:off x="0" y="0"/>
          <a:ext cx="0" cy="0"/>
          <a:chOff x="0" y="0"/>
          <a:chExt cx="0" cy="0"/>
        </a:xfrm>
      </p:grpSpPr>
      <p:sp>
        <p:nvSpPr>
          <p:cNvPr id="1346"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1347"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134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3_Solo el título">
    <p:spTree>
      <p:nvGrpSpPr>
        <p:cNvPr id="1" name=""/>
        <p:cNvGrpSpPr/>
        <p:nvPr/>
      </p:nvGrpSpPr>
      <p:grpSpPr>
        <a:xfrm>
          <a:off x="0" y="0"/>
          <a:ext cx="0" cy="0"/>
          <a:chOff x="0" y="0"/>
          <a:chExt cx="0" cy="0"/>
        </a:xfrm>
      </p:grpSpPr>
      <p:sp>
        <p:nvSpPr>
          <p:cNvPr id="1355"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135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28_Título y objetos">
    <p:spTree>
      <p:nvGrpSpPr>
        <p:cNvPr id="1" name=""/>
        <p:cNvGrpSpPr/>
        <p:nvPr/>
      </p:nvGrpSpPr>
      <p:grpSpPr>
        <a:xfrm>
          <a:off x="0" y="0"/>
          <a:ext cx="0" cy="0"/>
          <a:chOff x="0" y="0"/>
          <a:chExt cx="0" cy="0"/>
        </a:xfrm>
      </p:grpSpPr>
      <p:sp>
        <p:nvSpPr>
          <p:cNvPr id="136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36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4_Diapositiva de título">
    <p:spTree>
      <p:nvGrpSpPr>
        <p:cNvPr id="1" name=""/>
        <p:cNvGrpSpPr/>
        <p:nvPr/>
      </p:nvGrpSpPr>
      <p:grpSpPr>
        <a:xfrm>
          <a:off x="0" y="0"/>
          <a:ext cx="0" cy="0"/>
          <a:chOff x="0" y="0"/>
          <a:chExt cx="0" cy="0"/>
        </a:xfrm>
      </p:grpSpPr>
      <p:sp>
        <p:nvSpPr>
          <p:cNvPr id="1371"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137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3_Comparación">
    <p:spTree>
      <p:nvGrpSpPr>
        <p:cNvPr id="1" name=""/>
        <p:cNvGrpSpPr/>
        <p:nvPr/>
      </p:nvGrpSpPr>
      <p:grpSpPr>
        <a:xfrm>
          <a:off x="0" y="0"/>
          <a:ext cx="0" cy="0"/>
          <a:chOff x="0" y="0"/>
          <a:chExt cx="0" cy="0"/>
        </a:xfrm>
      </p:grpSpPr>
      <p:sp>
        <p:nvSpPr>
          <p:cNvPr id="1379" name="Marcador de posición de imagen 11"/>
          <p:cNvSpPr>
            <a:spLocks noGrp="1"/>
          </p:cNvSpPr>
          <p:nvPr>
            <p:ph type="pic" idx="13"/>
          </p:nvPr>
        </p:nvSpPr>
        <p:spPr>
          <a:xfrm>
            <a:off x="0" y="0"/>
            <a:ext cx="12192000" cy="3194050"/>
          </a:xfrm>
          <a:prstGeom prst="rect">
            <a:avLst/>
          </a:prstGeom>
        </p:spPr>
        <p:txBody>
          <a:bodyPr lIns="91439" tIns="45719" rIns="91439" bIns="45719">
            <a:noAutofit/>
          </a:bodyPr>
          <a:lstStyle/>
          <a:p>
            <a:endParaRPr/>
          </a:p>
        </p:txBody>
      </p:sp>
      <p:sp>
        <p:nvSpPr>
          <p:cNvPr id="138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4_Dos objetos">
    <p:spTree>
      <p:nvGrpSpPr>
        <p:cNvPr id="1" name=""/>
        <p:cNvGrpSpPr/>
        <p:nvPr/>
      </p:nvGrpSpPr>
      <p:grpSpPr>
        <a:xfrm>
          <a:off x="0" y="0"/>
          <a:ext cx="0" cy="0"/>
          <a:chOff x="0" y="0"/>
          <a:chExt cx="0" cy="0"/>
        </a:xfrm>
      </p:grpSpPr>
      <p:sp>
        <p:nvSpPr>
          <p:cNvPr id="1387"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1388"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138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29_Título y objetos">
    <p:spTree>
      <p:nvGrpSpPr>
        <p:cNvPr id="1" name=""/>
        <p:cNvGrpSpPr/>
        <p:nvPr/>
      </p:nvGrpSpPr>
      <p:grpSpPr>
        <a:xfrm>
          <a:off x="0" y="0"/>
          <a:ext cx="0" cy="0"/>
          <a:chOff x="0" y="0"/>
          <a:chExt cx="0" cy="0"/>
        </a:xfrm>
      </p:grpSpPr>
      <p:sp>
        <p:nvSpPr>
          <p:cNvPr id="1396"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39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7_Encabezado de sección">
    <p:spTree>
      <p:nvGrpSpPr>
        <p:cNvPr id="1" name=""/>
        <p:cNvGrpSpPr/>
        <p:nvPr/>
      </p:nvGrpSpPr>
      <p:grpSpPr>
        <a:xfrm>
          <a:off x="0" y="0"/>
          <a:ext cx="0" cy="0"/>
          <a:chOff x="0" y="0"/>
          <a:chExt cx="0" cy="0"/>
        </a:xfrm>
      </p:grpSpPr>
      <p:sp>
        <p:nvSpPr>
          <p:cNvPr id="1404"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0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30_Título y objetos">
    <p:spTree>
      <p:nvGrpSpPr>
        <p:cNvPr id="1" name=""/>
        <p:cNvGrpSpPr/>
        <p:nvPr/>
      </p:nvGrpSpPr>
      <p:grpSpPr>
        <a:xfrm>
          <a:off x="0" y="0"/>
          <a:ext cx="0" cy="0"/>
          <a:chOff x="0" y="0"/>
          <a:chExt cx="0" cy="0"/>
        </a:xfrm>
      </p:grpSpPr>
      <p:sp>
        <p:nvSpPr>
          <p:cNvPr id="1412"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41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Dos objetos">
    <p:spTree>
      <p:nvGrpSpPr>
        <p:cNvPr id="1" name=""/>
        <p:cNvGrpSpPr/>
        <p:nvPr/>
      </p:nvGrpSpPr>
      <p:grpSpPr>
        <a:xfrm>
          <a:off x="0" y="0"/>
          <a:ext cx="0" cy="0"/>
          <a:chOff x="0" y="0"/>
          <a:chExt cx="0" cy="0"/>
        </a:xfrm>
      </p:grpSpPr>
      <p:sp>
        <p:nvSpPr>
          <p:cNvPr id="149"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150"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15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8_Encabezado de sección">
    <p:spTree>
      <p:nvGrpSpPr>
        <p:cNvPr id="1" name=""/>
        <p:cNvGrpSpPr/>
        <p:nvPr/>
      </p:nvGrpSpPr>
      <p:grpSpPr>
        <a:xfrm>
          <a:off x="0" y="0"/>
          <a:ext cx="0" cy="0"/>
          <a:chOff x="0" y="0"/>
          <a:chExt cx="0" cy="0"/>
        </a:xfrm>
      </p:grpSpPr>
      <p:sp>
        <p:nvSpPr>
          <p:cNvPr id="1420"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2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9_Encabezado de sección">
    <p:spTree>
      <p:nvGrpSpPr>
        <p:cNvPr id="1" name=""/>
        <p:cNvGrpSpPr/>
        <p:nvPr/>
      </p:nvGrpSpPr>
      <p:grpSpPr>
        <a:xfrm>
          <a:off x="0" y="0"/>
          <a:ext cx="0" cy="0"/>
          <a:chOff x="0" y="0"/>
          <a:chExt cx="0" cy="0"/>
        </a:xfrm>
      </p:grpSpPr>
      <p:sp>
        <p:nvSpPr>
          <p:cNvPr id="1428"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2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10_Encabezado de sección">
    <p:spTree>
      <p:nvGrpSpPr>
        <p:cNvPr id="1" name=""/>
        <p:cNvGrpSpPr/>
        <p:nvPr/>
      </p:nvGrpSpPr>
      <p:grpSpPr>
        <a:xfrm>
          <a:off x="0" y="0"/>
          <a:ext cx="0" cy="0"/>
          <a:chOff x="0" y="0"/>
          <a:chExt cx="0" cy="0"/>
        </a:xfrm>
      </p:grpSpPr>
      <p:sp>
        <p:nvSpPr>
          <p:cNvPr id="1436"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3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5_Diapositiva de título">
    <p:spTree>
      <p:nvGrpSpPr>
        <p:cNvPr id="1" name=""/>
        <p:cNvGrpSpPr/>
        <p:nvPr/>
      </p:nvGrpSpPr>
      <p:grpSpPr>
        <a:xfrm>
          <a:off x="0" y="0"/>
          <a:ext cx="0" cy="0"/>
          <a:chOff x="0" y="0"/>
          <a:chExt cx="0" cy="0"/>
        </a:xfrm>
      </p:grpSpPr>
      <p:sp>
        <p:nvSpPr>
          <p:cNvPr id="1444"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144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11_Encabezado de sección">
    <p:spTree>
      <p:nvGrpSpPr>
        <p:cNvPr id="1" name=""/>
        <p:cNvGrpSpPr/>
        <p:nvPr/>
      </p:nvGrpSpPr>
      <p:grpSpPr>
        <a:xfrm>
          <a:off x="0" y="0"/>
          <a:ext cx="0" cy="0"/>
          <a:chOff x="0" y="0"/>
          <a:chExt cx="0" cy="0"/>
        </a:xfrm>
      </p:grpSpPr>
      <p:sp>
        <p:nvSpPr>
          <p:cNvPr id="1452"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5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12_Encabezado de sección">
    <p:spTree>
      <p:nvGrpSpPr>
        <p:cNvPr id="1" name=""/>
        <p:cNvGrpSpPr/>
        <p:nvPr/>
      </p:nvGrpSpPr>
      <p:grpSpPr>
        <a:xfrm>
          <a:off x="0" y="0"/>
          <a:ext cx="0" cy="0"/>
          <a:chOff x="0" y="0"/>
          <a:chExt cx="0" cy="0"/>
        </a:xfrm>
      </p:grpSpPr>
      <p:sp>
        <p:nvSpPr>
          <p:cNvPr id="1460"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46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4_Solo el título">
    <p:spTree>
      <p:nvGrpSpPr>
        <p:cNvPr id="1" name=""/>
        <p:cNvGrpSpPr/>
        <p:nvPr/>
      </p:nvGrpSpPr>
      <p:grpSpPr>
        <a:xfrm>
          <a:off x="0" y="0"/>
          <a:ext cx="0" cy="0"/>
          <a:chOff x="0" y="0"/>
          <a:chExt cx="0" cy="0"/>
        </a:xfrm>
      </p:grpSpPr>
      <p:sp>
        <p:nvSpPr>
          <p:cNvPr id="1468"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146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6_Diapositiva de título">
    <p:spTree>
      <p:nvGrpSpPr>
        <p:cNvPr id="1" name=""/>
        <p:cNvGrpSpPr/>
        <p:nvPr/>
      </p:nvGrpSpPr>
      <p:grpSpPr>
        <a:xfrm>
          <a:off x="0" y="0"/>
          <a:ext cx="0" cy="0"/>
          <a:chOff x="0" y="0"/>
          <a:chExt cx="0" cy="0"/>
        </a:xfrm>
      </p:grpSpPr>
      <p:sp>
        <p:nvSpPr>
          <p:cNvPr id="1476" name="Marcador de posición de imagen 18"/>
          <p:cNvSpPr>
            <a:spLocks noGrp="1"/>
          </p:cNvSpPr>
          <p:nvPr>
            <p:ph type="pic" sz="quarter" idx="13"/>
          </p:nvPr>
        </p:nvSpPr>
        <p:spPr>
          <a:xfrm>
            <a:off x="1927225" y="1670050"/>
            <a:ext cx="5399881" cy="1970090"/>
          </a:xfrm>
          <a:prstGeom prst="rect">
            <a:avLst/>
          </a:prstGeom>
        </p:spPr>
        <p:txBody>
          <a:bodyPr lIns="91439" tIns="45719" rIns="91439" bIns="45719">
            <a:noAutofit/>
          </a:bodyPr>
          <a:lstStyle/>
          <a:p>
            <a:endParaRPr/>
          </a:p>
        </p:txBody>
      </p:sp>
      <p:sp>
        <p:nvSpPr>
          <p:cNvPr id="1477" name="Marcador de posición de imagen 20"/>
          <p:cNvSpPr>
            <a:spLocks noGrp="1"/>
          </p:cNvSpPr>
          <p:nvPr>
            <p:ph type="pic" sz="quarter" idx="14"/>
          </p:nvPr>
        </p:nvSpPr>
        <p:spPr>
          <a:xfrm>
            <a:off x="7543800" y="1670050"/>
            <a:ext cx="2590800" cy="1957390"/>
          </a:xfrm>
          <a:prstGeom prst="rect">
            <a:avLst/>
          </a:prstGeom>
        </p:spPr>
        <p:txBody>
          <a:bodyPr lIns="91439" tIns="45719" rIns="91439" bIns="45719">
            <a:noAutofit/>
          </a:bodyPr>
          <a:lstStyle/>
          <a:p>
            <a:endParaRPr/>
          </a:p>
        </p:txBody>
      </p:sp>
      <p:sp>
        <p:nvSpPr>
          <p:cNvPr id="1478" name="Marcador de posición de imagen 22"/>
          <p:cNvSpPr>
            <a:spLocks noGrp="1"/>
          </p:cNvSpPr>
          <p:nvPr>
            <p:ph type="pic" sz="quarter" idx="15"/>
          </p:nvPr>
        </p:nvSpPr>
        <p:spPr>
          <a:xfrm>
            <a:off x="1927225" y="3857147"/>
            <a:ext cx="2590800" cy="1951517"/>
          </a:xfrm>
          <a:prstGeom prst="rect">
            <a:avLst/>
          </a:prstGeom>
        </p:spPr>
        <p:txBody>
          <a:bodyPr lIns="91439" tIns="45719" rIns="91439" bIns="45719">
            <a:noAutofit/>
          </a:bodyPr>
          <a:lstStyle/>
          <a:p>
            <a:endParaRPr/>
          </a:p>
        </p:txBody>
      </p:sp>
      <p:sp>
        <p:nvSpPr>
          <p:cNvPr id="1479" name="Marcador de posición de imagen 24"/>
          <p:cNvSpPr>
            <a:spLocks noGrp="1"/>
          </p:cNvSpPr>
          <p:nvPr>
            <p:ph type="pic" sz="quarter" idx="16"/>
          </p:nvPr>
        </p:nvSpPr>
        <p:spPr>
          <a:xfrm>
            <a:off x="4735512" y="3852862"/>
            <a:ext cx="5399088" cy="1967761"/>
          </a:xfrm>
          <a:prstGeom prst="rect">
            <a:avLst/>
          </a:prstGeom>
        </p:spPr>
        <p:txBody>
          <a:bodyPr lIns="91439" tIns="45719" rIns="91439" bIns="45719">
            <a:noAutofit/>
          </a:bodyPr>
          <a:lstStyle/>
          <a:p>
            <a:endParaRPr/>
          </a:p>
        </p:txBody>
      </p:sp>
      <p:sp>
        <p:nvSpPr>
          <p:cNvPr id="148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487" name="Marcador de posición de imagen 18"/>
          <p:cNvSpPr>
            <a:spLocks noGrp="1"/>
          </p:cNvSpPr>
          <p:nvPr>
            <p:ph type="pic" sz="quarter" idx="13"/>
          </p:nvPr>
        </p:nvSpPr>
        <p:spPr>
          <a:xfrm>
            <a:off x="1927225" y="1670050"/>
            <a:ext cx="5399881" cy="1970090"/>
          </a:xfrm>
          <a:prstGeom prst="rect">
            <a:avLst/>
          </a:prstGeom>
        </p:spPr>
        <p:txBody>
          <a:bodyPr lIns="91439" tIns="45719" rIns="91439" bIns="45719">
            <a:noAutofit/>
          </a:bodyPr>
          <a:lstStyle/>
          <a:p>
            <a:endParaRPr/>
          </a:p>
        </p:txBody>
      </p:sp>
      <p:sp>
        <p:nvSpPr>
          <p:cNvPr id="1488" name="Marcador de posición de imagen 20"/>
          <p:cNvSpPr>
            <a:spLocks noGrp="1"/>
          </p:cNvSpPr>
          <p:nvPr>
            <p:ph type="pic" sz="quarter" idx="14"/>
          </p:nvPr>
        </p:nvSpPr>
        <p:spPr>
          <a:xfrm>
            <a:off x="7543800" y="1670050"/>
            <a:ext cx="2590800" cy="1957390"/>
          </a:xfrm>
          <a:prstGeom prst="rect">
            <a:avLst/>
          </a:prstGeom>
        </p:spPr>
        <p:txBody>
          <a:bodyPr lIns="91439" tIns="45719" rIns="91439" bIns="45719">
            <a:noAutofit/>
          </a:bodyPr>
          <a:lstStyle/>
          <a:p>
            <a:endParaRPr/>
          </a:p>
        </p:txBody>
      </p:sp>
      <p:sp>
        <p:nvSpPr>
          <p:cNvPr id="1489" name="Marcador de posición de imagen 22"/>
          <p:cNvSpPr>
            <a:spLocks noGrp="1"/>
          </p:cNvSpPr>
          <p:nvPr>
            <p:ph type="pic" sz="quarter" idx="15"/>
          </p:nvPr>
        </p:nvSpPr>
        <p:spPr>
          <a:xfrm>
            <a:off x="1927225" y="3857147"/>
            <a:ext cx="2590800" cy="1951517"/>
          </a:xfrm>
          <a:prstGeom prst="rect">
            <a:avLst/>
          </a:prstGeom>
        </p:spPr>
        <p:txBody>
          <a:bodyPr lIns="91439" tIns="45719" rIns="91439" bIns="45719">
            <a:noAutofit/>
          </a:bodyPr>
          <a:lstStyle/>
          <a:p>
            <a:endParaRPr/>
          </a:p>
        </p:txBody>
      </p:sp>
      <p:sp>
        <p:nvSpPr>
          <p:cNvPr id="1490" name="Marcador de posición de imagen 24"/>
          <p:cNvSpPr>
            <a:spLocks noGrp="1"/>
          </p:cNvSpPr>
          <p:nvPr>
            <p:ph type="pic" sz="quarter" idx="16"/>
          </p:nvPr>
        </p:nvSpPr>
        <p:spPr>
          <a:xfrm>
            <a:off x="4735512" y="3852862"/>
            <a:ext cx="5399088" cy="1967761"/>
          </a:xfrm>
          <a:prstGeom prst="rect">
            <a:avLst/>
          </a:prstGeom>
        </p:spPr>
        <p:txBody>
          <a:bodyPr lIns="91439" tIns="45719" rIns="91439" bIns="45719">
            <a:noAutofit/>
          </a:bodyPr>
          <a:lstStyle/>
          <a:p>
            <a:endParaRPr/>
          </a:p>
        </p:txBody>
      </p:sp>
      <p:sp>
        <p:nvSpPr>
          <p:cNvPr id="149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498" name="Title Text"/>
          <p:cNvSpPr txBox="1">
            <a:spLocks noGrp="1"/>
          </p:cNvSpPr>
          <p:nvPr>
            <p:ph type="title"/>
          </p:nvPr>
        </p:nvSpPr>
        <p:spPr>
          <a:prstGeom prst="rect">
            <a:avLst/>
          </a:prstGeom>
        </p:spPr>
        <p:txBody>
          <a:bodyPr/>
          <a:lstStyle/>
          <a:p>
            <a:r>
              <a:t>Title Text</a:t>
            </a:r>
          </a:p>
        </p:txBody>
      </p:sp>
      <p:sp>
        <p:nvSpPr>
          <p:cNvPr id="149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8_Título y objetos">
    <p:spTree>
      <p:nvGrpSpPr>
        <p:cNvPr id="1" name=""/>
        <p:cNvGrpSpPr/>
        <p:nvPr/>
      </p:nvGrpSpPr>
      <p:grpSpPr>
        <a:xfrm>
          <a:off x="0" y="0"/>
          <a:ext cx="0" cy="0"/>
          <a:chOff x="0" y="0"/>
          <a:chExt cx="0" cy="0"/>
        </a:xfrm>
      </p:grpSpPr>
      <p:sp>
        <p:nvSpPr>
          <p:cNvPr id="158"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5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507"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508"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516" name="Title Text"/>
          <p:cNvSpPr txBox="1">
            <a:spLocks noGrp="1"/>
          </p:cNvSpPr>
          <p:nvPr>
            <p:ph type="title"/>
          </p:nvPr>
        </p:nvSpPr>
        <p:spPr>
          <a:prstGeom prst="rect">
            <a:avLst/>
          </a:prstGeom>
        </p:spPr>
        <p:txBody>
          <a:bodyPr/>
          <a:lstStyle/>
          <a:p>
            <a:r>
              <a:t>Title Text</a:t>
            </a:r>
          </a:p>
        </p:txBody>
      </p:sp>
      <p:sp>
        <p:nvSpPr>
          <p:cNvPr id="1517"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525"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526"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27" name="Marcador de texto 4"/>
          <p:cNvSpPr>
            <a:spLocks noGrp="1"/>
          </p:cNvSpPr>
          <p:nvPr>
            <p:ph type="body" sz="quarter" idx="13"/>
          </p:nvPr>
        </p:nvSpPr>
        <p:spPr>
          <a:xfrm>
            <a:off x="6172200" y="1681163"/>
            <a:ext cx="5183188" cy="823914"/>
          </a:xfrm>
          <a:prstGeom prst="rect">
            <a:avLst/>
          </a:prstGeom>
        </p:spPr>
        <p:txBody>
          <a:bodyPr anchor="b"/>
          <a:lstStyle/>
          <a:p>
            <a:endParaRPr/>
          </a:p>
        </p:txBody>
      </p:sp>
      <p:sp>
        <p:nvSpPr>
          <p:cNvPr id="15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535" name="Title Text"/>
          <p:cNvSpPr txBox="1">
            <a:spLocks noGrp="1"/>
          </p:cNvSpPr>
          <p:nvPr>
            <p:ph type="title"/>
          </p:nvPr>
        </p:nvSpPr>
        <p:spPr>
          <a:prstGeom prst="rect">
            <a:avLst/>
          </a:prstGeom>
        </p:spPr>
        <p:txBody>
          <a:bodyPr/>
          <a:lstStyle/>
          <a:p>
            <a:r>
              <a:t>Title Text</a:t>
            </a:r>
          </a:p>
        </p:txBody>
      </p:sp>
      <p:sp>
        <p:nvSpPr>
          <p:cNvPr id="15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5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550"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1551"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2" name="Marcador de texto 3"/>
          <p:cNvSpPr>
            <a:spLocks noGrp="1"/>
          </p:cNvSpPr>
          <p:nvPr>
            <p:ph type="body" sz="quarter" idx="13"/>
          </p:nvPr>
        </p:nvSpPr>
        <p:spPr>
          <a:xfrm>
            <a:off x="839787" y="2057400"/>
            <a:ext cx="3932238" cy="3811588"/>
          </a:xfrm>
          <a:prstGeom prst="rect">
            <a:avLst/>
          </a:prstGeom>
        </p:spPr>
        <p:txBody>
          <a:bodyPr/>
          <a:lstStyle/>
          <a:p>
            <a:endParaRPr/>
          </a:p>
        </p:txBody>
      </p:sp>
      <p:sp>
        <p:nvSpPr>
          <p:cNvPr id="15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560"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1561" name="Marcador de posición de imagen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1562"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5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1570" name="Title Text"/>
          <p:cNvSpPr txBox="1">
            <a:spLocks noGrp="1"/>
          </p:cNvSpPr>
          <p:nvPr>
            <p:ph type="title"/>
          </p:nvPr>
        </p:nvSpPr>
        <p:spPr>
          <a:prstGeom prst="rect">
            <a:avLst/>
          </a:prstGeom>
        </p:spPr>
        <p:txBody>
          <a:bodyPr/>
          <a:lstStyle/>
          <a:p>
            <a:r>
              <a:t>Title Text</a:t>
            </a:r>
          </a:p>
        </p:txBody>
      </p:sp>
      <p:sp>
        <p:nvSpPr>
          <p:cNvPr id="15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579"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580"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3_Diapositiva de título">
    <p:spTree>
      <p:nvGrpSpPr>
        <p:cNvPr id="1" name=""/>
        <p:cNvGrpSpPr/>
        <p:nvPr/>
      </p:nvGrpSpPr>
      <p:grpSpPr>
        <a:xfrm>
          <a:off x="0" y="0"/>
          <a:ext cx="0" cy="0"/>
          <a:chOff x="0" y="0"/>
          <a:chExt cx="0" cy="0"/>
        </a:xfrm>
      </p:grpSpPr>
      <p:sp>
        <p:nvSpPr>
          <p:cNvPr id="166"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16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4_Dos objetos">
    <p:spTree>
      <p:nvGrpSpPr>
        <p:cNvPr id="1" name=""/>
        <p:cNvGrpSpPr/>
        <p:nvPr/>
      </p:nvGrpSpPr>
      <p:grpSpPr>
        <a:xfrm>
          <a:off x="0" y="0"/>
          <a:ext cx="0" cy="0"/>
          <a:chOff x="0" y="0"/>
          <a:chExt cx="0" cy="0"/>
        </a:xfrm>
      </p:grpSpPr>
      <p:sp>
        <p:nvSpPr>
          <p:cNvPr id="174"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175"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17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Marcador de posición de imagen 10"/>
          <p:cNvSpPr>
            <a:spLocks noGrp="1"/>
          </p:cNvSpPr>
          <p:nvPr>
            <p:ph type="pic" sz="quarter" idx="13"/>
          </p:nvPr>
        </p:nvSpPr>
        <p:spPr>
          <a:xfrm>
            <a:off x="1066800" y="2178050"/>
            <a:ext cx="2628900" cy="3641725"/>
          </a:xfrm>
          <a:prstGeom prst="rect">
            <a:avLst/>
          </a:prstGeom>
        </p:spPr>
        <p:txBody>
          <a:bodyPr lIns="91439" tIns="45719" rIns="91439" bIns="45719">
            <a:noAutofit/>
          </a:bodyPr>
          <a:lstStyle/>
          <a:p>
            <a:endParaRPr/>
          </a:p>
        </p:txBody>
      </p:sp>
      <p:sp>
        <p:nvSpPr>
          <p:cNvPr id="22" name="Marcador de posición de imagen 10"/>
          <p:cNvSpPr>
            <a:spLocks noGrp="1"/>
          </p:cNvSpPr>
          <p:nvPr>
            <p:ph type="pic" sz="quarter" idx="14"/>
          </p:nvPr>
        </p:nvSpPr>
        <p:spPr>
          <a:xfrm>
            <a:off x="4777740" y="2177825"/>
            <a:ext cx="2628902" cy="3641727"/>
          </a:xfrm>
          <a:prstGeom prst="rect">
            <a:avLst/>
          </a:prstGeom>
        </p:spPr>
        <p:txBody>
          <a:bodyPr lIns="91439" tIns="45719" rIns="91439" bIns="45719">
            <a:noAutofit/>
          </a:bodyPr>
          <a:lstStyle/>
          <a:p>
            <a:endParaRPr/>
          </a:p>
        </p:txBody>
      </p:sp>
      <p:sp>
        <p:nvSpPr>
          <p:cNvPr id="23" name="Marcador de posición de imagen 10"/>
          <p:cNvSpPr>
            <a:spLocks noGrp="1"/>
          </p:cNvSpPr>
          <p:nvPr>
            <p:ph type="pic" sz="quarter" idx="15"/>
          </p:nvPr>
        </p:nvSpPr>
        <p:spPr>
          <a:xfrm>
            <a:off x="8513388" y="2174319"/>
            <a:ext cx="2628902" cy="3641727"/>
          </a:xfrm>
          <a:prstGeom prst="rect">
            <a:avLst/>
          </a:prstGeom>
        </p:spPr>
        <p:txBody>
          <a:bodyPr lIns="91439" tIns="45719" rIns="91439" bIns="45719">
            <a:noAutofit/>
          </a:bodyPr>
          <a:lstStyle/>
          <a:p>
            <a:endParaRPr/>
          </a:p>
        </p:txBody>
      </p:sp>
      <p:sp>
        <p:nvSpPr>
          <p:cNvPr id="2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9_Título y objetos">
    <p:spTree>
      <p:nvGrpSpPr>
        <p:cNvPr id="1" name=""/>
        <p:cNvGrpSpPr/>
        <p:nvPr/>
      </p:nvGrpSpPr>
      <p:grpSpPr>
        <a:xfrm>
          <a:off x="0" y="0"/>
          <a:ext cx="0" cy="0"/>
          <a:chOff x="0" y="0"/>
          <a:chExt cx="0" cy="0"/>
        </a:xfrm>
      </p:grpSpPr>
      <p:sp>
        <p:nvSpPr>
          <p:cNvPr id="18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18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6_Encabezado de sección">
    <p:spTree>
      <p:nvGrpSpPr>
        <p:cNvPr id="1" name=""/>
        <p:cNvGrpSpPr/>
        <p:nvPr/>
      </p:nvGrpSpPr>
      <p:grpSpPr>
        <a:xfrm>
          <a:off x="0" y="0"/>
          <a:ext cx="0" cy="0"/>
          <a:chOff x="0" y="0"/>
          <a:chExt cx="0" cy="0"/>
        </a:xfrm>
      </p:grpSpPr>
      <p:sp>
        <p:nvSpPr>
          <p:cNvPr id="191"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9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4_Diapositiva de título">
    <p:spTree>
      <p:nvGrpSpPr>
        <p:cNvPr id="1" name=""/>
        <p:cNvGrpSpPr/>
        <p:nvPr/>
      </p:nvGrpSpPr>
      <p:grpSpPr>
        <a:xfrm>
          <a:off x="0" y="0"/>
          <a:ext cx="0" cy="0"/>
          <a:chOff x="0" y="0"/>
          <a:chExt cx="0" cy="0"/>
        </a:xfrm>
      </p:grpSpPr>
      <p:sp>
        <p:nvSpPr>
          <p:cNvPr id="199"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20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7_Encabezado de sección">
    <p:spTree>
      <p:nvGrpSpPr>
        <p:cNvPr id="1" name=""/>
        <p:cNvGrpSpPr/>
        <p:nvPr/>
      </p:nvGrpSpPr>
      <p:grpSpPr>
        <a:xfrm>
          <a:off x="0" y="0"/>
          <a:ext cx="0" cy="0"/>
          <a:chOff x="0" y="0"/>
          <a:chExt cx="0" cy="0"/>
        </a:xfrm>
      </p:grpSpPr>
      <p:sp>
        <p:nvSpPr>
          <p:cNvPr id="207"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0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8_Encabezado de sección">
    <p:spTree>
      <p:nvGrpSpPr>
        <p:cNvPr id="1" name=""/>
        <p:cNvGrpSpPr/>
        <p:nvPr/>
      </p:nvGrpSpPr>
      <p:grpSpPr>
        <a:xfrm>
          <a:off x="0" y="0"/>
          <a:ext cx="0" cy="0"/>
          <a:chOff x="0" y="0"/>
          <a:chExt cx="0" cy="0"/>
        </a:xfrm>
      </p:grpSpPr>
      <p:sp>
        <p:nvSpPr>
          <p:cNvPr id="215"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1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4_Solo el título">
    <p:spTree>
      <p:nvGrpSpPr>
        <p:cNvPr id="1" name=""/>
        <p:cNvGrpSpPr/>
        <p:nvPr/>
      </p:nvGrpSpPr>
      <p:grpSpPr>
        <a:xfrm>
          <a:off x="0" y="0"/>
          <a:ext cx="0" cy="0"/>
          <a:chOff x="0" y="0"/>
          <a:chExt cx="0" cy="0"/>
        </a:xfrm>
      </p:grpSpPr>
      <p:sp>
        <p:nvSpPr>
          <p:cNvPr id="223"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22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0_Diapositiva de título">
    <p:spTree>
      <p:nvGrpSpPr>
        <p:cNvPr id="1" name=""/>
        <p:cNvGrpSpPr/>
        <p:nvPr/>
      </p:nvGrpSpPr>
      <p:grpSpPr>
        <a:xfrm>
          <a:off x="0" y="0"/>
          <a:ext cx="0" cy="0"/>
          <a:chOff x="0" y="0"/>
          <a:chExt cx="0" cy="0"/>
        </a:xfrm>
      </p:grpSpPr>
      <p:sp>
        <p:nvSpPr>
          <p:cNvPr id="231"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23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35_Título y objetos">
    <p:spTree>
      <p:nvGrpSpPr>
        <p:cNvPr id="1" name=""/>
        <p:cNvGrpSpPr/>
        <p:nvPr/>
      </p:nvGrpSpPr>
      <p:grpSpPr>
        <a:xfrm>
          <a:off x="0" y="0"/>
          <a:ext cx="0" cy="0"/>
          <a:chOff x="0" y="0"/>
          <a:chExt cx="0" cy="0"/>
        </a:xfrm>
      </p:grpSpPr>
      <p:sp>
        <p:nvSpPr>
          <p:cNvPr id="239"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24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6_Título y objetos">
    <p:spTree>
      <p:nvGrpSpPr>
        <p:cNvPr id="1" name=""/>
        <p:cNvGrpSpPr/>
        <p:nvPr/>
      </p:nvGrpSpPr>
      <p:grpSpPr>
        <a:xfrm>
          <a:off x="0" y="0"/>
          <a:ext cx="0" cy="0"/>
          <a:chOff x="0" y="0"/>
          <a:chExt cx="0" cy="0"/>
        </a:xfrm>
      </p:grpSpPr>
      <p:sp>
        <p:nvSpPr>
          <p:cNvPr id="247"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24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7_Título y objetos">
    <p:spTree>
      <p:nvGrpSpPr>
        <p:cNvPr id="1" name=""/>
        <p:cNvGrpSpPr/>
        <p:nvPr/>
      </p:nvGrpSpPr>
      <p:grpSpPr>
        <a:xfrm>
          <a:off x="0" y="0"/>
          <a:ext cx="0" cy="0"/>
          <a:chOff x="0" y="0"/>
          <a:chExt cx="0" cy="0"/>
        </a:xfrm>
      </p:grpSpPr>
      <p:sp>
        <p:nvSpPr>
          <p:cNvPr id="255"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25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1" name="Marcador de posición de imagen 14"/>
          <p:cNvSpPr>
            <a:spLocks noGrp="1"/>
          </p:cNvSpPr>
          <p:nvPr>
            <p:ph type="pic" idx="13"/>
          </p:nvPr>
        </p:nvSpPr>
        <p:spPr>
          <a:xfrm>
            <a:off x="0" y="-19050"/>
            <a:ext cx="6076950" cy="6877050"/>
          </a:xfrm>
          <a:prstGeom prst="rect">
            <a:avLst/>
          </a:prstGeom>
        </p:spPr>
        <p:txBody>
          <a:bodyPr lIns="91439" tIns="45719" rIns="91439" bIns="45719">
            <a:noAutofit/>
          </a:bodyPr>
          <a:lstStyle/>
          <a:p>
            <a:endParaRPr/>
          </a:p>
        </p:txBody>
      </p:sp>
      <p:sp>
        <p:nvSpPr>
          <p:cNvPr id="32" name="Marcador de posición de imagen 8"/>
          <p:cNvSpPr>
            <a:spLocks noGrp="1"/>
          </p:cNvSpPr>
          <p:nvPr>
            <p:ph type="pic" sz="quarter" idx="14"/>
          </p:nvPr>
        </p:nvSpPr>
        <p:spPr>
          <a:xfrm>
            <a:off x="1336138" y="2112204"/>
            <a:ext cx="3404674" cy="2614542"/>
          </a:xfrm>
          <a:prstGeom prst="rect">
            <a:avLst/>
          </a:prstGeom>
        </p:spPr>
        <p:txBody>
          <a:bodyPr lIns="91439" tIns="45719" rIns="91439" bIns="45719">
            <a:noAutofit/>
          </a:bodyPr>
          <a:lstStyle/>
          <a:p>
            <a:endParaRPr/>
          </a:p>
        </p:txBody>
      </p:sp>
      <p:sp>
        <p:nvSpPr>
          <p:cNvPr id="3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1_Diapositiva de título">
    <p:spTree>
      <p:nvGrpSpPr>
        <p:cNvPr id="1" name=""/>
        <p:cNvGrpSpPr/>
        <p:nvPr/>
      </p:nvGrpSpPr>
      <p:grpSpPr>
        <a:xfrm>
          <a:off x="0" y="0"/>
          <a:ext cx="0" cy="0"/>
          <a:chOff x="0" y="0"/>
          <a:chExt cx="0" cy="0"/>
        </a:xfrm>
      </p:grpSpPr>
      <p:sp>
        <p:nvSpPr>
          <p:cNvPr id="263"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26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6_Encabezado de sección">
    <p:spTree>
      <p:nvGrpSpPr>
        <p:cNvPr id="1" name=""/>
        <p:cNvGrpSpPr/>
        <p:nvPr/>
      </p:nvGrpSpPr>
      <p:grpSpPr>
        <a:xfrm>
          <a:off x="0" y="0"/>
          <a:ext cx="0" cy="0"/>
          <a:chOff x="0" y="0"/>
          <a:chExt cx="0" cy="0"/>
        </a:xfrm>
      </p:grpSpPr>
      <p:sp>
        <p:nvSpPr>
          <p:cNvPr id="271"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7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8_Título y objetos">
    <p:spTree>
      <p:nvGrpSpPr>
        <p:cNvPr id="1" name=""/>
        <p:cNvGrpSpPr/>
        <p:nvPr/>
      </p:nvGrpSpPr>
      <p:grpSpPr>
        <a:xfrm>
          <a:off x="0" y="0"/>
          <a:ext cx="0" cy="0"/>
          <a:chOff x="0" y="0"/>
          <a:chExt cx="0" cy="0"/>
        </a:xfrm>
      </p:grpSpPr>
      <p:sp>
        <p:nvSpPr>
          <p:cNvPr id="279"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28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7_Encabezado de sección">
    <p:spTree>
      <p:nvGrpSpPr>
        <p:cNvPr id="1" name=""/>
        <p:cNvGrpSpPr/>
        <p:nvPr/>
      </p:nvGrpSpPr>
      <p:grpSpPr>
        <a:xfrm>
          <a:off x="0" y="0"/>
          <a:ext cx="0" cy="0"/>
          <a:chOff x="0" y="0"/>
          <a:chExt cx="0" cy="0"/>
        </a:xfrm>
      </p:grpSpPr>
      <p:sp>
        <p:nvSpPr>
          <p:cNvPr id="287"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8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6_Dos objetos">
    <p:spTree>
      <p:nvGrpSpPr>
        <p:cNvPr id="1" name=""/>
        <p:cNvGrpSpPr/>
        <p:nvPr/>
      </p:nvGrpSpPr>
      <p:grpSpPr>
        <a:xfrm>
          <a:off x="0" y="0"/>
          <a:ext cx="0" cy="0"/>
          <a:chOff x="0" y="0"/>
          <a:chExt cx="0" cy="0"/>
        </a:xfrm>
      </p:grpSpPr>
      <p:sp>
        <p:nvSpPr>
          <p:cNvPr id="295"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296"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29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7_Dos objetos">
    <p:spTree>
      <p:nvGrpSpPr>
        <p:cNvPr id="1" name=""/>
        <p:cNvGrpSpPr/>
        <p:nvPr/>
      </p:nvGrpSpPr>
      <p:grpSpPr>
        <a:xfrm>
          <a:off x="0" y="0"/>
          <a:ext cx="0" cy="0"/>
          <a:chOff x="0" y="0"/>
          <a:chExt cx="0" cy="0"/>
        </a:xfrm>
      </p:grpSpPr>
      <p:sp>
        <p:nvSpPr>
          <p:cNvPr id="304"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305"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30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9_Título y objetos">
    <p:spTree>
      <p:nvGrpSpPr>
        <p:cNvPr id="1" name=""/>
        <p:cNvGrpSpPr/>
        <p:nvPr/>
      </p:nvGrpSpPr>
      <p:grpSpPr>
        <a:xfrm>
          <a:off x="0" y="0"/>
          <a:ext cx="0" cy="0"/>
          <a:chOff x="0" y="0"/>
          <a:chExt cx="0" cy="0"/>
        </a:xfrm>
      </p:grpSpPr>
      <p:sp>
        <p:nvSpPr>
          <p:cNvPr id="31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1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40_Título y objetos">
    <p:spTree>
      <p:nvGrpSpPr>
        <p:cNvPr id="1" name=""/>
        <p:cNvGrpSpPr/>
        <p:nvPr/>
      </p:nvGrpSpPr>
      <p:grpSpPr>
        <a:xfrm>
          <a:off x="0" y="0"/>
          <a:ext cx="0" cy="0"/>
          <a:chOff x="0" y="0"/>
          <a:chExt cx="0" cy="0"/>
        </a:xfrm>
      </p:grpSpPr>
      <p:sp>
        <p:nvSpPr>
          <p:cNvPr id="321"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2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41_Título y objetos">
    <p:spTree>
      <p:nvGrpSpPr>
        <p:cNvPr id="1" name=""/>
        <p:cNvGrpSpPr/>
        <p:nvPr/>
      </p:nvGrpSpPr>
      <p:grpSpPr>
        <a:xfrm>
          <a:off x="0" y="0"/>
          <a:ext cx="0" cy="0"/>
          <a:chOff x="0" y="0"/>
          <a:chExt cx="0" cy="0"/>
        </a:xfrm>
      </p:grpSpPr>
      <p:sp>
        <p:nvSpPr>
          <p:cNvPr id="329"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3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42_Título y objetos">
    <p:spTree>
      <p:nvGrpSpPr>
        <p:cNvPr id="1" name=""/>
        <p:cNvGrpSpPr/>
        <p:nvPr/>
      </p:nvGrpSpPr>
      <p:grpSpPr>
        <a:xfrm>
          <a:off x="0" y="0"/>
          <a:ext cx="0" cy="0"/>
          <a:chOff x="0" y="0"/>
          <a:chExt cx="0" cy="0"/>
        </a:xfrm>
      </p:grpSpPr>
      <p:sp>
        <p:nvSpPr>
          <p:cNvPr id="337"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3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40" name="Marcador de posición de imagen 15"/>
          <p:cNvSpPr>
            <a:spLocks noGrp="1"/>
          </p:cNvSpPr>
          <p:nvPr>
            <p:ph type="pic" sz="quarter" idx="13"/>
          </p:nvPr>
        </p:nvSpPr>
        <p:spPr>
          <a:xfrm>
            <a:off x="8950325" y="1985963"/>
            <a:ext cx="1809750" cy="1816102"/>
          </a:xfrm>
          <a:prstGeom prst="rect">
            <a:avLst/>
          </a:prstGeom>
        </p:spPr>
        <p:txBody>
          <a:bodyPr lIns="91439" tIns="45719" rIns="91439" bIns="45719">
            <a:noAutofit/>
          </a:bodyPr>
          <a:lstStyle/>
          <a:p>
            <a:endParaRPr/>
          </a:p>
        </p:txBody>
      </p:sp>
      <p:sp>
        <p:nvSpPr>
          <p:cNvPr id="41" name="Marcador de posición de imagen 15"/>
          <p:cNvSpPr>
            <a:spLocks noGrp="1"/>
          </p:cNvSpPr>
          <p:nvPr>
            <p:ph type="pic" sz="quarter" idx="14"/>
          </p:nvPr>
        </p:nvSpPr>
        <p:spPr>
          <a:xfrm>
            <a:off x="1474787" y="1985963"/>
            <a:ext cx="1809751" cy="1816102"/>
          </a:xfrm>
          <a:prstGeom prst="rect">
            <a:avLst/>
          </a:prstGeom>
        </p:spPr>
        <p:txBody>
          <a:bodyPr lIns="91439" tIns="45719" rIns="91439" bIns="45719">
            <a:noAutofit/>
          </a:bodyPr>
          <a:lstStyle/>
          <a:p>
            <a:endParaRPr/>
          </a:p>
        </p:txBody>
      </p:sp>
      <p:sp>
        <p:nvSpPr>
          <p:cNvPr id="42" name="Marcador de posición de imagen 15"/>
          <p:cNvSpPr>
            <a:spLocks noGrp="1"/>
          </p:cNvSpPr>
          <p:nvPr>
            <p:ph type="pic" sz="quarter" idx="15"/>
          </p:nvPr>
        </p:nvSpPr>
        <p:spPr>
          <a:xfrm>
            <a:off x="3994651" y="1985963"/>
            <a:ext cx="1809752" cy="1816102"/>
          </a:xfrm>
          <a:prstGeom prst="rect">
            <a:avLst/>
          </a:prstGeom>
        </p:spPr>
        <p:txBody>
          <a:bodyPr lIns="91439" tIns="45719" rIns="91439" bIns="45719">
            <a:noAutofit/>
          </a:bodyPr>
          <a:lstStyle/>
          <a:p>
            <a:endParaRPr/>
          </a:p>
        </p:txBody>
      </p:sp>
      <p:sp>
        <p:nvSpPr>
          <p:cNvPr id="43" name="Marcador de posición de imagen 15"/>
          <p:cNvSpPr>
            <a:spLocks noGrp="1"/>
          </p:cNvSpPr>
          <p:nvPr>
            <p:ph type="pic" sz="quarter" idx="16"/>
          </p:nvPr>
        </p:nvSpPr>
        <p:spPr>
          <a:xfrm>
            <a:off x="6465330" y="1985963"/>
            <a:ext cx="1809752" cy="1816102"/>
          </a:xfrm>
          <a:prstGeom prst="rect">
            <a:avLst/>
          </a:prstGeom>
        </p:spPr>
        <p:txBody>
          <a:bodyPr lIns="91439" tIns="45719" rIns="91439" bIns="45719">
            <a:noAutofit/>
          </a:bodyPr>
          <a:lstStyle/>
          <a:p>
            <a:endParaRPr/>
          </a:p>
        </p:txBody>
      </p:sp>
      <p:sp>
        <p:nvSpPr>
          <p:cNvPr id="4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8_Encabezado de sección">
    <p:spTree>
      <p:nvGrpSpPr>
        <p:cNvPr id="1" name=""/>
        <p:cNvGrpSpPr/>
        <p:nvPr/>
      </p:nvGrpSpPr>
      <p:grpSpPr>
        <a:xfrm>
          <a:off x="0" y="0"/>
          <a:ext cx="0" cy="0"/>
          <a:chOff x="0" y="0"/>
          <a:chExt cx="0" cy="0"/>
        </a:xfrm>
      </p:grpSpPr>
      <p:sp>
        <p:nvSpPr>
          <p:cNvPr id="345"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34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43_Título y objetos">
    <p:spTree>
      <p:nvGrpSpPr>
        <p:cNvPr id="1" name=""/>
        <p:cNvGrpSpPr/>
        <p:nvPr/>
      </p:nvGrpSpPr>
      <p:grpSpPr>
        <a:xfrm>
          <a:off x="0" y="0"/>
          <a:ext cx="0" cy="0"/>
          <a:chOff x="0" y="0"/>
          <a:chExt cx="0" cy="0"/>
        </a:xfrm>
      </p:grpSpPr>
      <p:sp>
        <p:nvSpPr>
          <p:cNvPr id="35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5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44_Título y objetos">
    <p:spTree>
      <p:nvGrpSpPr>
        <p:cNvPr id="1" name=""/>
        <p:cNvGrpSpPr/>
        <p:nvPr/>
      </p:nvGrpSpPr>
      <p:grpSpPr>
        <a:xfrm>
          <a:off x="0" y="0"/>
          <a:ext cx="0" cy="0"/>
          <a:chOff x="0" y="0"/>
          <a:chExt cx="0" cy="0"/>
        </a:xfrm>
      </p:grpSpPr>
      <p:sp>
        <p:nvSpPr>
          <p:cNvPr id="361"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6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5_Título y objetos">
    <p:spTree>
      <p:nvGrpSpPr>
        <p:cNvPr id="1" name=""/>
        <p:cNvGrpSpPr/>
        <p:nvPr/>
      </p:nvGrpSpPr>
      <p:grpSpPr>
        <a:xfrm>
          <a:off x="0" y="0"/>
          <a:ext cx="0" cy="0"/>
          <a:chOff x="0" y="0"/>
          <a:chExt cx="0" cy="0"/>
        </a:xfrm>
      </p:grpSpPr>
      <p:sp>
        <p:nvSpPr>
          <p:cNvPr id="369"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7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9_Encabezado de sección">
    <p:spTree>
      <p:nvGrpSpPr>
        <p:cNvPr id="1" name=""/>
        <p:cNvGrpSpPr/>
        <p:nvPr/>
      </p:nvGrpSpPr>
      <p:grpSpPr>
        <a:xfrm>
          <a:off x="0" y="0"/>
          <a:ext cx="0" cy="0"/>
          <a:chOff x="0" y="0"/>
          <a:chExt cx="0" cy="0"/>
        </a:xfrm>
      </p:grpSpPr>
      <p:sp>
        <p:nvSpPr>
          <p:cNvPr id="377"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37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46_Título y objetos">
    <p:spTree>
      <p:nvGrpSpPr>
        <p:cNvPr id="1" name=""/>
        <p:cNvGrpSpPr/>
        <p:nvPr/>
      </p:nvGrpSpPr>
      <p:grpSpPr>
        <a:xfrm>
          <a:off x="0" y="0"/>
          <a:ext cx="0" cy="0"/>
          <a:chOff x="0" y="0"/>
          <a:chExt cx="0" cy="0"/>
        </a:xfrm>
      </p:grpSpPr>
      <p:sp>
        <p:nvSpPr>
          <p:cNvPr id="385"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8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47_Título y objetos">
    <p:spTree>
      <p:nvGrpSpPr>
        <p:cNvPr id="1" name=""/>
        <p:cNvGrpSpPr/>
        <p:nvPr/>
      </p:nvGrpSpPr>
      <p:grpSpPr>
        <a:xfrm>
          <a:off x="0" y="0"/>
          <a:ext cx="0" cy="0"/>
          <a:chOff x="0" y="0"/>
          <a:chExt cx="0" cy="0"/>
        </a:xfrm>
      </p:grpSpPr>
      <p:sp>
        <p:nvSpPr>
          <p:cNvPr id="39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39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48_Título y objetos">
    <p:spTree>
      <p:nvGrpSpPr>
        <p:cNvPr id="1" name=""/>
        <p:cNvGrpSpPr/>
        <p:nvPr/>
      </p:nvGrpSpPr>
      <p:grpSpPr>
        <a:xfrm>
          <a:off x="0" y="0"/>
          <a:ext cx="0" cy="0"/>
          <a:chOff x="0" y="0"/>
          <a:chExt cx="0" cy="0"/>
        </a:xfrm>
      </p:grpSpPr>
      <p:sp>
        <p:nvSpPr>
          <p:cNvPr id="401"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0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6_Comparación">
    <p:spTree>
      <p:nvGrpSpPr>
        <p:cNvPr id="1" name=""/>
        <p:cNvGrpSpPr/>
        <p:nvPr/>
      </p:nvGrpSpPr>
      <p:grpSpPr>
        <a:xfrm>
          <a:off x="0" y="0"/>
          <a:ext cx="0" cy="0"/>
          <a:chOff x="0" y="0"/>
          <a:chExt cx="0" cy="0"/>
        </a:xfrm>
      </p:grpSpPr>
      <p:sp>
        <p:nvSpPr>
          <p:cNvPr id="409" name="Marcador de posición de imagen 11"/>
          <p:cNvSpPr>
            <a:spLocks noGrp="1"/>
          </p:cNvSpPr>
          <p:nvPr>
            <p:ph type="pic" idx="13"/>
          </p:nvPr>
        </p:nvSpPr>
        <p:spPr>
          <a:xfrm>
            <a:off x="0" y="0"/>
            <a:ext cx="12192000" cy="3194050"/>
          </a:xfrm>
          <a:prstGeom prst="rect">
            <a:avLst/>
          </a:prstGeom>
        </p:spPr>
        <p:txBody>
          <a:bodyPr lIns="91439" tIns="45719" rIns="91439" bIns="45719">
            <a:noAutofit/>
          </a:bodyPr>
          <a:lstStyle/>
          <a:p>
            <a:endParaRPr/>
          </a:p>
        </p:txBody>
      </p:sp>
      <p:sp>
        <p:nvSpPr>
          <p:cNvPr id="41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49_Título y objetos">
    <p:spTree>
      <p:nvGrpSpPr>
        <p:cNvPr id="1" name=""/>
        <p:cNvGrpSpPr/>
        <p:nvPr/>
      </p:nvGrpSpPr>
      <p:grpSpPr>
        <a:xfrm>
          <a:off x="0" y="0"/>
          <a:ext cx="0" cy="0"/>
          <a:chOff x="0" y="0"/>
          <a:chExt cx="0" cy="0"/>
        </a:xfrm>
      </p:grpSpPr>
      <p:sp>
        <p:nvSpPr>
          <p:cNvPr id="417"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1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51" name="Marcador de posición de imagen 14"/>
          <p:cNvSpPr>
            <a:spLocks noGrp="1"/>
          </p:cNvSpPr>
          <p:nvPr>
            <p:ph type="pic" idx="13"/>
          </p:nvPr>
        </p:nvSpPr>
        <p:spPr>
          <a:xfrm>
            <a:off x="-25400" y="0"/>
            <a:ext cx="12217400" cy="6858000"/>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50_Título y objetos">
    <p:spTree>
      <p:nvGrpSpPr>
        <p:cNvPr id="1" name=""/>
        <p:cNvGrpSpPr/>
        <p:nvPr/>
      </p:nvGrpSpPr>
      <p:grpSpPr>
        <a:xfrm>
          <a:off x="0" y="0"/>
          <a:ext cx="0" cy="0"/>
          <a:chOff x="0" y="0"/>
          <a:chExt cx="0" cy="0"/>
        </a:xfrm>
      </p:grpSpPr>
      <p:sp>
        <p:nvSpPr>
          <p:cNvPr id="425"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2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51_Título y objetos">
    <p:spTree>
      <p:nvGrpSpPr>
        <p:cNvPr id="1" name=""/>
        <p:cNvGrpSpPr/>
        <p:nvPr/>
      </p:nvGrpSpPr>
      <p:grpSpPr>
        <a:xfrm>
          <a:off x="0" y="0"/>
          <a:ext cx="0" cy="0"/>
          <a:chOff x="0" y="0"/>
          <a:chExt cx="0" cy="0"/>
        </a:xfrm>
      </p:grpSpPr>
      <p:sp>
        <p:nvSpPr>
          <p:cNvPr id="43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3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2_Título y objetos">
    <p:spTree>
      <p:nvGrpSpPr>
        <p:cNvPr id="1" name=""/>
        <p:cNvGrpSpPr/>
        <p:nvPr/>
      </p:nvGrpSpPr>
      <p:grpSpPr>
        <a:xfrm>
          <a:off x="0" y="0"/>
          <a:ext cx="0" cy="0"/>
          <a:chOff x="0" y="0"/>
          <a:chExt cx="0" cy="0"/>
        </a:xfrm>
      </p:grpSpPr>
      <p:sp>
        <p:nvSpPr>
          <p:cNvPr id="441"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4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3_Título y objetos">
    <p:spTree>
      <p:nvGrpSpPr>
        <p:cNvPr id="1" name=""/>
        <p:cNvGrpSpPr/>
        <p:nvPr/>
      </p:nvGrpSpPr>
      <p:grpSpPr>
        <a:xfrm>
          <a:off x="0" y="0"/>
          <a:ext cx="0" cy="0"/>
          <a:chOff x="0" y="0"/>
          <a:chExt cx="0" cy="0"/>
        </a:xfrm>
      </p:grpSpPr>
      <p:sp>
        <p:nvSpPr>
          <p:cNvPr id="449"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5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4_Título y objetos">
    <p:spTree>
      <p:nvGrpSpPr>
        <p:cNvPr id="1" name=""/>
        <p:cNvGrpSpPr/>
        <p:nvPr/>
      </p:nvGrpSpPr>
      <p:grpSpPr>
        <a:xfrm>
          <a:off x="0" y="0"/>
          <a:ext cx="0" cy="0"/>
          <a:chOff x="0" y="0"/>
          <a:chExt cx="0" cy="0"/>
        </a:xfrm>
      </p:grpSpPr>
      <p:sp>
        <p:nvSpPr>
          <p:cNvPr id="457"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5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7_Solo el título">
    <p:spTree>
      <p:nvGrpSpPr>
        <p:cNvPr id="1" name=""/>
        <p:cNvGrpSpPr/>
        <p:nvPr/>
      </p:nvGrpSpPr>
      <p:grpSpPr>
        <a:xfrm>
          <a:off x="0" y="0"/>
          <a:ext cx="0" cy="0"/>
          <a:chOff x="0" y="0"/>
          <a:chExt cx="0" cy="0"/>
        </a:xfrm>
      </p:grpSpPr>
      <p:sp>
        <p:nvSpPr>
          <p:cNvPr id="465"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46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20_Encabezado de sección">
    <p:spTree>
      <p:nvGrpSpPr>
        <p:cNvPr id="1" name=""/>
        <p:cNvGrpSpPr/>
        <p:nvPr/>
      </p:nvGrpSpPr>
      <p:grpSpPr>
        <a:xfrm>
          <a:off x="0" y="0"/>
          <a:ext cx="0" cy="0"/>
          <a:chOff x="0" y="0"/>
          <a:chExt cx="0" cy="0"/>
        </a:xfrm>
      </p:grpSpPr>
      <p:sp>
        <p:nvSpPr>
          <p:cNvPr id="473"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47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55_Título y objetos">
    <p:spTree>
      <p:nvGrpSpPr>
        <p:cNvPr id="1" name=""/>
        <p:cNvGrpSpPr/>
        <p:nvPr/>
      </p:nvGrpSpPr>
      <p:grpSpPr>
        <a:xfrm>
          <a:off x="0" y="0"/>
          <a:ext cx="0" cy="0"/>
          <a:chOff x="0" y="0"/>
          <a:chExt cx="0" cy="0"/>
        </a:xfrm>
      </p:grpSpPr>
      <p:sp>
        <p:nvSpPr>
          <p:cNvPr id="481"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8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7_Comparación">
    <p:spTree>
      <p:nvGrpSpPr>
        <p:cNvPr id="1" name=""/>
        <p:cNvGrpSpPr/>
        <p:nvPr/>
      </p:nvGrpSpPr>
      <p:grpSpPr>
        <a:xfrm>
          <a:off x="0" y="0"/>
          <a:ext cx="0" cy="0"/>
          <a:chOff x="0" y="0"/>
          <a:chExt cx="0" cy="0"/>
        </a:xfrm>
      </p:grpSpPr>
      <p:sp>
        <p:nvSpPr>
          <p:cNvPr id="489" name="Marcador de posición de imagen 11"/>
          <p:cNvSpPr>
            <a:spLocks noGrp="1"/>
          </p:cNvSpPr>
          <p:nvPr>
            <p:ph type="pic" idx="13"/>
          </p:nvPr>
        </p:nvSpPr>
        <p:spPr>
          <a:xfrm>
            <a:off x="0" y="0"/>
            <a:ext cx="12192000" cy="3194050"/>
          </a:xfrm>
          <a:prstGeom prst="rect">
            <a:avLst/>
          </a:prstGeom>
        </p:spPr>
        <p:txBody>
          <a:bodyPr lIns="91439" tIns="45719" rIns="91439" bIns="45719">
            <a:noAutofit/>
          </a:bodyPr>
          <a:lstStyle/>
          <a:p>
            <a:endParaRPr/>
          </a:p>
        </p:txBody>
      </p:sp>
      <p:sp>
        <p:nvSpPr>
          <p:cNvPr id="49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56_Título y objetos">
    <p:spTree>
      <p:nvGrpSpPr>
        <p:cNvPr id="1" name=""/>
        <p:cNvGrpSpPr/>
        <p:nvPr/>
      </p:nvGrpSpPr>
      <p:grpSpPr>
        <a:xfrm>
          <a:off x="0" y="0"/>
          <a:ext cx="0" cy="0"/>
          <a:chOff x="0" y="0"/>
          <a:chExt cx="0" cy="0"/>
        </a:xfrm>
      </p:grpSpPr>
      <p:sp>
        <p:nvSpPr>
          <p:cNvPr id="497"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49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57_Título y objetos">
    <p:spTree>
      <p:nvGrpSpPr>
        <p:cNvPr id="1" name=""/>
        <p:cNvGrpSpPr/>
        <p:nvPr/>
      </p:nvGrpSpPr>
      <p:grpSpPr>
        <a:xfrm>
          <a:off x="0" y="0"/>
          <a:ext cx="0" cy="0"/>
          <a:chOff x="0" y="0"/>
          <a:chExt cx="0" cy="0"/>
        </a:xfrm>
      </p:grpSpPr>
      <p:sp>
        <p:nvSpPr>
          <p:cNvPr id="505"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50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En blanco">
    <p:spTree>
      <p:nvGrpSpPr>
        <p:cNvPr id="1" name=""/>
        <p:cNvGrpSpPr/>
        <p:nvPr/>
      </p:nvGrpSpPr>
      <p:grpSpPr>
        <a:xfrm>
          <a:off x="0" y="0"/>
          <a:ext cx="0" cy="0"/>
          <a:chOff x="0" y="0"/>
          <a:chExt cx="0" cy="0"/>
        </a:xfrm>
      </p:grpSpPr>
      <p:sp>
        <p:nvSpPr>
          <p:cNvPr id="513" name="Marcador de posición de imagen 8"/>
          <p:cNvSpPr>
            <a:spLocks noGrp="1"/>
          </p:cNvSpPr>
          <p:nvPr>
            <p:ph type="pic" sz="quarter" idx="13"/>
          </p:nvPr>
        </p:nvSpPr>
        <p:spPr>
          <a:xfrm>
            <a:off x="5487885" y="4294187"/>
            <a:ext cx="1192214" cy="1152528"/>
          </a:xfrm>
          <a:prstGeom prst="rect">
            <a:avLst/>
          </a:prstGeom>
        </p:spPr>
        <p:txBody>
          <a:bodyPr lIns="91439" tIns="45719" rIns="91439" bIns="45719">
            <a:noAutofit/>
          </a:bodyPr>
          <a:lstStyle/>
          <a:p>
            <a:endParaRPr/>
          </a:p>
        </p:txBody>
      </p:sp>
      <p:sp>
        <p:nvSpPr>
          <p:cNvPr id="514" name="Marcador de posición de imagen 8"/>
          <p:cNvSpPr>
            <a:spLocks noGrp="1"/>
          </p:cNvSpPr>
          <p:nvPr>
            <p:ph type="pic" sz="quarter" idx="14"/>
          </p:nvPr>
        </p:nvSpPr>
        <p:spPr>
          <a:xfrm>
            <a:off x="1935163" y="4294187"/>
            <a:ext cx="1192214" cy="1152528"/>
          </a:xfrm>
          <a:prstGeom prst="rect">
            <a:avLst/>
          </a:prstGeom>
        </p:spPr>
        <p:txBody>
          <a:bodyPr lIns="91439" tIns="45719" rIns="91439" bIns="45719">
            <a:noAutofit/>
          </a:bodyPr>
          <a:lstStyle/>
          <a:p>
            <a:endParaRPr/>
          </a:p>
        </p:txBody>
      </p:sp>
      <p:sp>
        <p:nvSpPr>
          <p:cNvPr id="515" name="Marcador de posición de imagen 8"/>
          <p:cNvSpPr>
            <a:spLocks noGrp="1"/>
          </p:cNvSpPr>
          <p:nvPr>
            <p:ph type="pic" sz="quarter" idx="15"/>
          </p:nvPr>
        </p:nvSpPr>
        <p:spPr>
          <a:xfrm>
            <a:off x="9087228" y="4294187"/>
            <a:ext cx="1192214" cy="1152528"/>
          </a:xfrm>
          <a:prstGeom prst="rect">
            <a:avLst/>
          </a:prstGeom>
        </p:spPr>
        <p:txBody>
          <a:bodyPr lIns="91439" tIns="45719" rIns="91439" bIns="45719">
            <a:noAutofit/>
          </a:bodyPr>
          <a:lstStyle/>
          <a:p>
            <a:endParaRPr/>
          </a:p>
        </p:txBody>
      </p:sp>
      <p:sp>
        <p:nvSpPr>
          <p:cNvPr id="51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7_Contenido con título">
    <p:spTree>
      <p:nvGrpSpPr>
        <p:cNvPr id="1" name=""/>
        <p:cNvGrpSpPr/>
        <p:nvPr/>
      </p:nvGrpSpPr>
      <p:grpSpPr>
        <a:xfrm>
          <a:off x="0" y="0"/>
          <a:ext cx="0" cy="0"/>
          <a:chOff x="0" y="0"/>
          <a:chExt cx="0" cy="0"/>
        </a:xfrm>
      </p:grpSpPr>
      <p:sp>
        <p:nvSpPr>
          <p:cNvPr id="523"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524"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525"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526"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52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8_Contenido con título">
    <p:spTree>
      <p:nvGrpSpPr>
        <p:cNvPr id="1" name=""/>
        <p:cNvGrpSpPr/>
        <p:nvPr/>
      </p:nvGrpSpPr>
      <p:grpSpPr>
        <a:xfrm>
          <a:off x="0" y="0"/>
          <a:ext cx="0" cy="0"/>
          <a:chOff x="0" y="0"/>
          <a:chExt cx="0" cy="0"/>
        </a:xfrm>
      </p:grpSpPr>
      <p:sp>
        <p:nvSpPr>
          <p:cNvPr id="534"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535"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536"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537"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53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9_Contenido con título">
    <p:spTree>
      <p:nvGrpSpPr>
        <p:cNvPr id="1" name=""/>
        <p:cNvGrpSpPr/>
        <p:nvPr/>
      </p:nvGrpSpPr>
      <p:grpSpPr>
        <a:xfrm>
          <a:off x="0" y="0"/>
          <a:ext cx="0" cy="0"/>
          <a:chOff x="0" y="0"/>
          <a:chExt cx="0" cy="0"/>
        </a:xfrm>
      </p:grpSpPr>
      <p:sp>
        <p:nvSpPr>
          <p:cNvPr id="545"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546"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547"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548"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54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0_Contenido con título">
    <p:spTree>
      <p:nvGrpSpPr>
        <p:cNvPr id="1" name=""/>
        <p:cNvGrpSpPr/>
        <p:nvPr/>
      </p:nvGrpSpPr>
      <p:grpSpPr>
        <a:xfrm>
          <a:off x="0" y="0"/>
          <a:ext cx="0" cy="0"/>
          <a:chOff x="0" y="0"/>
          <a:chExt cx="0" cy="0"/>
        </a:xfrm>
      </p:grpSpPr>
      <p:sp>
        <p:nvSpPr>
          <p:cNvPr id="556"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557"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558"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559"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56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Imagen con título">
    <p:spTree>
      <p:nvGrpSpPr>
        <p:cNvPr id="1" name=""/>
        <p:cNvGrpSpPr/>
        <p:nvPr/>
      </p:nvGrpSpPr>
      <p:grpSpPr>
        <a:xfrm>
          <a:off x="0" y="0"/>
          <a:ext cx="0" cy="0"/>
          <a:chOff x="0" y="0"/>
          <a:chExt cx="0" cy="0"/>
        </a:xfrm>
      </p:grpSpPr>
      <p:sp>
        <p:nvSpPr>
          <p:cNvPr id="567" name="Marcador de posición de imagen 13"/>
          <p:cNvSpPr>
            <a:spLocks noGrp="1"/>
          </p:cNvSpPr>
          <p:nvPr>
            <p:ph type="pic" sz="quarter" idx="13"/>
          </p:nvPr>
        </p:nvSpPr>
        <p:spPr>
          <a:xfrm>
            <a:off x="1432414" y="2001838"/>
            <a:ext cx="1814024" cy="1810308"/>
          </a:xfrm>
          <a:prstGeom prst="rect">
            <a:avLst/>
          </a:prstGeom>
        </p:spPr>
        <p:txBody>
          <a:bodyPr lIns="91439" tIns="45719" rIns="91439" bIns="45719">
            <a:noAutofit/>
          </a:bodyPr>
          <a:lstStyle/>
          <a:p>
            <a:endParaRPr/>
          </a:p>
        </p:txBody>
      </p:sp>
      <p:sp>
        <p:nvSpPr>
          <p:cNvPr id="568" name="Marcador de posición de imagen 13"/>
          <p:cNvSpPr>
            <a:spLocks noGrp="1"/>
          </p:cNvSpPr>
          <p:nvPr>
            <p:ph type="pic" sz="quarter" idx="14"/>
          </p:nvPr>
        </p:nvSpPr>
        <p:spPr>
          <a:xfrm>
            <a:off x="3933395" y="1995151"/>
            <a:ext cx="1814516" cy="1816995"/>
          </a:xfrm>
          <a:prstGeom prst="rect">
            <a:avLst/>
          </a:prstGeom>
        </p:spPr>
        <p:txBody>
          <a:bodyPr lIns="91439" tIns="45719" rIns="91439" bIns="45719">
            <a:noAutofit/>
          </a:bodyPr>
          <a:lstStyle/>
          <a:p>
            <a:endParaRPr/>
          </a:p>
        </p:txBody>
      </p:sp>
      <p:sp>
        <p:nvSpPr>
          <p:cNvPr id="569" name="Marcador de posición de imagen 13"/>
          <p:cNvSpPr>
            <a:spLocks noGrp="1"/>
          </p:cNvSpPr>
          <p:nvPr>
            <p:ph type="pic" sz="quarter" idx="15"/>
          </p:nvPr>
        </p:nvSpPr>
        <p:spPr>
          <a:xfrm>
            <a:off x="6431896" y="2001838"/>
            <a:ext cx="1814516" cy="1810308"/>
          </a:xfrm>
          <a:prstGeom prst="rect">
            <a:avLst/>
          </a:prstGeom>
        </p:spPr>
        <p:txBody>
          <a:bodyPr lIns="91439" tIns="45719" rIns="91439" bIns="45719">
            <a:noAutofit/>
          </a:bodyPr>
          <a:lstStyle/>
          <a:p>
            <a:endParaRPr/>
          </a:p>
        </p:txBody>
      </p:sp>
      <p:sp>
        <p:nvSpPr>
          <p:cNvPr id="570" name="Marcador de posición de imagen 13"/>
          <p:cNvSpPr>
            <a:spLocks noGrp="1"/>
          </p:cNvSpPr>
          <p:nvPr>
            <p:ph type="pic" sz="quarter" idx="16"/>
          </p:nvPr>
        </p:nvSpPr>
        <p:spPr>
          <a:xfrm>
            <a:off x="8930395" y="2001838"/>
            <a:ext cx="1814516" cy="1801812"/>
          </a:xfrm>
          <a:prstGeom prst="rect">
            <a:avLst/>
          </a:prstGeom>
        </p:spPr>
        <p:txBody>
          <a:bodyPr lIns="91439" tIns="45719" rIns="91439" bIns="45719">
            <a:noAutofit/>
          </a:bodyPr>
          <a:lstStyle/>
          <a:p>
            <a:endParaRPr/>
          </a:p>
        </p:txBody>
      </p:sp>
      <p:sp>
        <p:nvSpPr>
          <p:cNvPr id="57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58_Título y objetos">
    <p:spTree>
      <p:nvGrpSpPr>
        <p:cNvPr id="1" name=""/>
        <p:cNvGrpSpPr/>
        <p:nvPr/>
      </p:nvGrpSpPr>
      <p:grpSpPr>
        <a:xfrm>
          <a:off x="0" y="0"/>
          <a:ext cx="0" cy="0"/>
          <a:chOff x="0" y="0"/>
          <a:chExt cx="0" cy="0"/>
        </a:xfrm>
      </p:grpSpPr>
      <p:sp>
        <p:nvSpPr>
          <p:cNvPr id="578"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57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59_Título y objetos">
    <p:spTree>
      <p:nvGrpSpPr>
        <p:cNvPr id="1" name=""/>
        <p:cNvGrpSpPr/>
        <p:nvPr/>
      </p:nvGrpSpPr>
      <p:grpSpPr>
        <a:xfrm>
          <a:off x="0" y="0"/>
          <a:ext cx="0" cy="0"/>
          <a:chOff x="0" y="0"/>
          <a:chExt cx="0" cy="0"/>
        </a:xfrm>
      </p:grpSpPr>
      <p:sp>
        <p:nvSpPr>
          <p:cNvPr id="586"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58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5_En blanco">
    <p:spTree>
      <p:nvGrpSpPr>
        <p:cNvPr id="1" name=""/>
        <p:cNvGrpSpPr/>
        <p:nvPr/>
      </p:nvGrpSpPr>
      <p:grpSpPr>
        <a:xfrm>
          <a:off x="0" y="0"/>
          <a:ext cx="0" cy="0"/>
          <a:chOff x="0" y="0"/>
          <a:chExt cx="0" cy="0"/>
        </a:xfrm>
      </p:grpSpPr>
      <p:sp>
        <p:nvSpPr>
          <p:cNvPr id="594" name="Marcador de posición de imagen 8"/>
          <p:cNvSpPr>
            <a:spLocks noGrp="1"/>
          </p:cNvSpPr>
          <p:nvPr>
            <p:ph type="pic" sz="quarter" idx="13"/>
          </p:nvPr>
        </p:nvSpPr>
        <p:spPr>
          <a:xfrm>
            <a:off x="5487885" y="4294187"/>
            <a:ext cx="1192214" cy="1152528"/>
          </a:xfrm>
          <a:prstGeom prst="rect">
            <a:avLst/>
          </a:prstGeom>
        </p:spPr>
        <p:txBody>
          <a:bodyPr lIns="91439" tIns="45719" rIns="91439" bIns="45719">
            <a:noAutofit/>
          </a:bodyPr>
          <a:lstStyle/>
          <a:p>
            <a:endParaRPr/>
          </a:p>
        </p:txBody>
      </p:sp>
      <p:sp>
        <p:nvSpPr>
          <p:cNvPr id="595" name="Marcador de posición de imagen 8"/>
          <p:cNvSpPr>
            <a:spLocks noGrp="1"/>
          </p:cNvSpPr>
          <p:nvPr>
            <p:ph type="pic" sz="quarter" idx="14"/>
          </p:nvPr>
        </p:nvSpPr>
        <p:spPr>
          <a:xfrm>
            <a:off x="1935163" y="4294187"/>
            <a:ext cx="1192214" cy="1152528"/>
          </a:xfrm>
          <a:prstGeom prst="rect">
            <a:avLst/>
          </a:prstGeom>
        </p:spPr>
        <p:txBody>
          <a:bodyPr lIns="91439" tIns="45719" rIns="91439" bIns="45719">
            <a:noAutofit/>
          </a:bodyPr>
          <a:lstStyle/>
          <a:p>
            <a:endParaRPr/>
          </a:p>
        </p:txBody>
      </p:sp>
      <p:sp>
        <p:nvSpPr>
          <p:cNvPr id="596" name="Marcador de posición de imagen 8"/>
          <p:cNvSpPr>
            <a:spLocks noGrp="1"/>
          </p:cNvSpPr>
          <p:nvPr>
            <p:ph type="pic" sz="quarter" idx="15"/>
          </p:nvPr>
        </p:nvSpPr>
        <p:spPr>
          <a:xfrm>
            <a:off x="9087228" y="4294187"/>
            <a:ext cx="1192214" cy="1152528"/>
          </a:xfrm>
          <a:prstGeom prst="rect">
            <a:avLst/>
          </a:prstGeom>
        </p:spPr>
        <p:txBody>
          <a:bodyPr lIns="91439" tIns="45719" rIns="91439" bIns="45719">
            <a:noAutofit/>
          </a:bodyPr>
          <a:lstStyle/>
          <a:p>
            <a:endParaRPr/>
          </a:p>
        </p:txBody>
      </p:sp>
      <p:sp>
        <p:nvSpPr>
          <p:cNvPr id="59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60_Título y objetos">
    <p:spTree>
      <p:nvGrpSpPr>
        <p:cNvPr id="1" name=""/>
        <p:cNvGrpSpPr/>
        <p:nvPr/>
      </p:nvGrpSpPr>
      <p:grpSpPr>
        <a:xfrm>
          <a:off x="0" y="0"/>
          <a:ext cx="0" cy="0"/>
          <a:chOff x="0" y="0"/>
          <a:chExt cx="0" cy="0"/>
        </a:xfrm>
      </p:grpSpPr>
      <p:sp>
        <p:nvSpPr>
          <p:cNvPr id="604"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60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Título y texto vertical">
    <p:spTree>
      <p:nvGrpSpPr>
        <p:cNvPr id="1" name=""/>
        <p:cNvGrpSpPr/>
        <p:nvPr/>
      </p:nvGrpSpPr>
      <p:grpSpPr>
        <a:xfrm>
          <a:off x="0" y="0"/>
          <a:ext cx="0" cy="0"/>
          <a:chOff x="0" y="0"/>
          <a:chExt cx="0" cy="0"/>
        </a:xfrm>
      </p:grpSpPr>
      <p:sp>
        <p:nvSpPr>
          <p:cNvPr id="612" name="Marcador de posición de imagen 13"/>
          <p:cNvSpPr>
            <a:spLocks noGrp="1"/>
          </p:cNvSpPr>
          <p:nvPr>
            <p:ph type="pic" sz="quarter" idx="13"/>
          </p:nvPr>
        </p:nvSpPr>
        <p:spPr>
          <a:xfrm>
            <a:off x="2691127" y="1985545"/>
            <a:ext cx="1809603" cy="1816994"/>
          </a:xfrm>
          <a:prstGeom prst="rect">
            <a:avLst/>
          </a:prstGeom>
        </p:spPr>
        <p:txBody>
          <a:bodyPr lIns="91439" tIns="45719" rIns="91439" bIns="45719">
            <a:noAutofit/>
          </a:bodyPr>
          <a:lstStyle/>
          <a:p>
            <a:endParaRPr/>
          </a:p>
        </p:txBody>
      </p:sp>
      <p:sp>
        <p:nvSpPr>
          <p:cNvPr id="613" name="Marcador de posición de imagen 13"/>
          <p:cNvSpPr>
            <a:spLocks noGrp="1"/>
          </p:cNvSpPr>
          <p:nvPr>
            <p:ph type="pic" sz="quarter" idx="14"/>
          </p:nvPr>
        </p:nvSpPr>
        <p:spPr>
          <a:xfrm>
            <a:off x="5182237" y="1985545"/>
            <a:ext cx="1809603" cy="1816994"/>
          </a:xfrm>
          <a:prstGeom prst="rect">
            <a:avLst/>
          </a:prstGeom>
        </p:spPr>
        <p:txBody>
          <a:bodyPr lIns="91439" tIns="45719" rIns="91439" bIns="45719">
            <a:noAutofit/>
          </a:bodyPr>
          <a:lstStyle/>
          <a:p>
            <a:endParaRPr/>
          </a:p>
        </p:txBody>
      </p:sp>
      <p:sp>
        <p:nvSpPr>
          <p:cNvPr id="614" name="Marcador de posición de imagen 13"/>
          <p:cNvSpPr>
            <a:spLocks noGrp="1"/>
          </p:cNvSpPr>
          <p:nvPr>
            <p:ph type="pic" sz="quarter" idx="15"/>
          </p:nvPr>
        </p:nvSpPr>
        <p:spPr>
          <a:xfrm>
            <a:off x="7673347" y="1985545"/>
            <a:ext cx="1809603" cy="1816994"/>
          </a:xfrm>
          <a:prstGeom prst="rect">
            <a:avLst/>
          </a:prstGeom>
        </p:spPr>
        <p:txBody>
          <a:bodyPr lIns="91439" tIns="45719" rIns="91439" bIns="45719">
            <a:noAutofit/>
          </a:bodyPr>
          <a:lstStyle/>
          <a:p>
            <a:endParaRPr/>
          </a:p>
        </p:txBody>
      </p:sp>
      <p:sp>
        <p:nvSpPr>
          <p:cNvPr id="61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5_Título vertical y texto">
    <p:spTree>
      <p:nvGrpSpPr>
        <p:cNvPr id="1" name=""/>
        <p:cNvGrpSpPr/>
        <p:nvPr/>
      </p:nvGrpSpPr>
      <p:grpSpPr>
        <a:xfrm>
          <a:off x="0" y="0"/>
          <a:ext cx="0" cy="0"/>
          <a:chOff x="0" y="0"/>
          <a:chExt cx="0" cy="0"/>
        </a:xfrm>
      </p:grpSpPr>
      <p:sp>
        <p:nvSpPr>
          <p:cNvPr id="622" name="Marcador de posición de imagen 12"/>
          <p:cNvSpPr>
            <a:spLocks noGrp="1"/>
          </p:cNvSpPr>
          <p:nvPr>
            <p:ph type="pic" sz="quarter" idx="13"/>
          </p:nvPr>
        </p:nvSpPr>
        <p:spPr>
          <a:xfrm>
            <a:off x="1473748" y="1971027"/>
            <a:ext cx="1809602" cy="1818335"/>
          </a:xfrm>
          <a:prstGeom prst="rect">
            <a:avLst/>
          </a:prstGeom>
        </p:spPr>
        <p:txBody>
          <a:bodyPr lIns="91439" tIns="45719" rIns="91439" bIns="45719">
            <a:noAutofit/>
          </a:bodyPr>
          <a:lstStyle/>
          <a:p>
            <a:endParaRPr/>
          </a:p>
        </p:txBody>
      </p:sp>
      <p:sp>
        <p:nvSpPr>
          <p:cNvPr id="623" name="Marcador de posición de imagen 12"/>
          <p:cNvSpPr>
            <a:spLocks noGrp="1"/>
          </p:cNvSpPr>
          <p:nvPr>
            <p:ph type="pic" sz="quarter" idx="14"/>
          </p:nvPr>
        </p:nvSpPr>
        <p:spPr>
          <a:xfrm>
            <a:off x="3994801" y="1971027"/>
            <a:ext cx="1809603" cy="1818335"/>
          </a:xfrm>
          <a:prstGeom prst="rect">
            <a:avLst/>
          </a:prstGeom>
        </p:spPr>
        <p:txBody>
          <a:bodyPr lIns="91439" tIns="45719" rIns="91439" bIns="45719">
            <a:noAutofit/>
          </a:bodyPr>
          <a:lstStyle/>
          <a:p>
            <a:endParaRPr/>
          </a:p>
        </p:txBody>
      </p:sp>
      <p:sp>
        <p:nvSpPr>
          <p:cNvPr id="624" name="Marcador de posición de imagen 12"/>
          <p:cNvSpPr>
            <a:spLocks noGrp="1"/>
          </p:cNvSpPr>
          <p:nvPr>
            <p:ph type="pic" sz="quarter" idx="15"/>
          </p:nvPr>
        </p:nvSpPr>
        <p:spPr>
          <a:xfrm>
            <a:off x="6475314" y="1971027"/>
            <a:ext cx="1809603" cy="1818335"/>
          </a:xfrm>
          <a:prstGeom prst="rect">
            <a:avLst/>
          </a:prstGeom>
        </p:spPr>
        <p:txBody>
          <a:bodyPr lIns="91439" tIns="45719" rIns="91439" bIns="45719">
            <a:noAutofit/>
          </a:bodyPr>
          <a:lstStyle/>
          <a:p>
            <a:endParaRPr/>
          </a:p>
        </p:txBody>
      </p:sp>
      <p:sp>
        <p:nvSpPr>
          <p:cNvPr id="625" name="Marcador de posición de imagen 12"/>
          <p:cNvSpPr>
            <a:spLocks noGrp="1"/>
          </p:cNvSpPr>
          <p:nvPr>
            <p:ph type="pic" sz="quarter" idx="16"/>
          </p:nvPr>
        </p:nvSpPr>
        <p:spPr>
          <a:xfrm>
            <a:off x="8950473" y="1971027"/>
            <a:ext cx="1809602" cy="1818335"/>
          </a:xfrm>
          <a:prstGeom prst="rect">
            <a:avLst/>
          </a:prstGeom>
        </p:spPr>
        <p:txBody>
          <a:bodyPr lIns="91439" tIns="45719" rIns="91439" bIns="45719">
            <a:noAutofit/>
          </a:bodyPr>
          <a:lstStyle/>
          <a:p>
            <a:endParaRPr/>
          </a:p>
        </p:txBody>
      </p:sp>
      <p:sp>
        <p:nvSpPr>
          <p:cNvPr id="62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6_Título vertical y texto">
    <p:spTree>
      <p:nvGrpSpPr>
        <p:cNvPr id="1" name=""/>
        <p:cNvGrpSpPr/>
        <p:nvPr/>
      </p:nvGrpSpPr>
      <p:grpSpPr>
        <a:xfrm>
          <a:off x="0" y="0"/>
          <a:ext cx="0" cy="0"/>
          <a:chOff x="0" y="0"/>
          <a:chExt cx="0" cy="0"/>
        </a:xfrm>
      </p:grpSpPr>
      <p:sp>
        <p:nvSpPr>
          <p:cNvPr id="633" name="Marcador de posición de imagen 12"/>
          <p:cNvSpPr>
            <a:spLocks noGrp="1"/>
          </p:cNvSpPr>
          <p:nvPr>
            <p:ph type="pic" sz="quarter" idx="13"/>
          </p:nvPr>
        </p:nvSpPr>
        <p:spPr>
          <a:xfrm>
            <a:off x="1473748" y="1971027"/>
            <a:ext cx="1809602" cy="1818335"/>
          </a:xfrm>
          <a:prstGeom prst="rect">
            <a:avLst/>
          </a:prstGeom>
        </p:spPr>
        <p:txBody>
          <a:bodyPr lIns="91439" tIns="45719" rIns="91439" bIns="45719">
            <a:noAutofit/>
          </a:bodyPr>
          <a:lstStyle/>
          <a:p>
            <a:endParaRPr/>
          </a:p>
        </p:txBody>
      </p:sp>
      <p:sp>
        <p:nvSpPr>
          <p:cNvPr id="634" name="Marcador de posición de imagen 12"/>
          <p:cNvSpPr>
            <a:spLocks noGrp="1"/>
          </p:cNvSpPr>
          <p:nvPr>
            <p:ph type="pic" sz="quarter" idx="14"/>
          </p:nvPr>
        </p:nvSpPr>
        <p:spPr>
          <a:xfrm>
            <a:off x="3994801" y="1971027"/>
            <a:ext cx="1809603" cy="1818335"/>
          </a:xfrm>
          <a:prstGeom prst="rect">
            <a:avLst/>
          </a:prstGeom>
        </p:spPr>
        <p:txBody>
          <a:bodyPr lIns="91439" tIns="45719" rIns="91439" bIns="45719">
            <a:noAutofit/>
          </a:bodyPr>
          <a:lstStyle/>
          <a:p>
            <a:endParaRPr/>
          </a:p>
        </p:txBody>
      </p:sp>
      <p:sp>
        <p:nvSpPr>
          <p:cNvPr id="635" name="Marcador de posición de imagen 12"/>
          <p:cNvSpPr>
            <a:spLocks noGrp="1"/>
          </p:cNvSpPr>
          <p:nvPr>
            <p:ph type="pic" sz="quarter" idx="15"/>
          </p:nvPr>
        </p:nvSpPr>
        <p:spPr>
          <a:xfrm>
            <a:off x="6475314" y="1971027"/>
            <a:ext cx="1809603" cy="1818335"/>
          </a:xfrm>
          <a:prstGeom prst="rect">
            <a:avLst/>
          </a:prstGeom>
        </p:spPr>
        <p:txBody>
          <a:bodyPr lIns="91439" tIns="45719" rIns="91439" bIns="45719">
            <a:noAutofit/>
          </a:bodyPr>
          <a:lstStyle/>
          <a:p>
            <a:endParaRPr/>
          </a:p>
        </p:txBody>
      </p:sp>
      <p:sp>
        <p:nvSpPr>
          <p:cNvPr id="636" name="Marcador de posición de imagen 12"/>
          <p:cNvSpPr>
            <a:spLocks noGrp="1"/>
          </p:cNvSpPr>
          <p:nvPr>
            <p:ph type="pic" sz="quarter" idx="16"/>
          </p:nvPr>
        </p:nvSpPr>
        <p:spPr>
          <a:xfrm>
            <a:off x="8950473" y="1971027"/>
            <a:ext cx="1809602" cy="1818335"/>
          </a:xfrm>
          <a:prstGeom prst="rect">
            <a:avLst/>
          </a:prstGeom>
        </p:spPr>
        <p:txBody>
          <a:bodyPr lIns="91439" tIns="45719" rIns="91439" bIns="45719">
            <a:noAutofit/>
          </a:bodyPr>
          <a:lstStyle/>
          <a:p>
            <a:endParaRPr/>
          </a:p>
        </p:txBody>
      </p:sp>
      <p:sp>
        <p:nvSpPr>
          <p:cNvPr id="63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11_Contenido con título">
    <p:spTree>
      <p:nvGrpSpPr>
        <p:cNvPr id="1" name=""/>
        <p:cNvGrpSpPr/>
        <p:nvPr/>
      </p:nvGrpSpPr>
      <p:grpSpPr>
        <a:xfrm>
          <a:off x="0" y="0"/>
          <a:ext cx="0" cy="0"/>
          <a:chOff x="0" y="0"/>
          <a:chExt cx="0" cy="0"/>
        </a:xfrm>
      </p:grpSpPr>
      <p:sp>
        <p:nvSpPr>
          <p:cNvPr id="644" name="Marcador de posición de imagen 15"/>
          <p:cNvSpPr>
            <a:spLocks noGrp="1"/>
          </p:cNvSpPr>
          <p:nvPr>
            <p:ph type="pic" sz="quarter" idx="13"/>
          </p:nvPr>
        </p:nvSpPr>
        <p:spPr>
          <a:xfrm>
            <a:off x="6883572" y="2230122"/>
            <a:ext cx="1069472" cy="1070291"/>
          </a:xfrm>
          <a:prstGeom prst="rect">
            <a:avLst/>
          </a:prstGeom>
        </p:spPr>
        <p:txBody>
          <a:bodyPr lIns="91439" tIns="45719" rIns="91439" bIns="45719">
            <a:noAutofit/>
          </a:bodyPr>
          <a:lstStyle/>
          <a:p>
            <a:endParaRPr/>
          </a:p>
        </p:txBody>
      </p:sp>
      <p:sp>
        <p:nvSpPr>
          <p:cNvPr id="645" name="Marcador de posición de imagen 15"/>
          <p:cNvSpPr>
            <a:spLocks noGrp="1"/>
          </p:cNvSpPr>
          <p:nvPr>
            <p:ph type="pic" sz="quarter" idx="14"/>
          </p:nvPr>
        </p:nvSpPr>
        <p:spPr>
          <a:xfrm>
            <a:off x="1594355" y="2230122"/>
            <a:ext cx="1069470" cy="1070291"/>
          </a:xfrm>
          <a:prstGeom prst="rect">
            <a:avLst/>
          </a:prstGeom>
        </p:spPr>
        <p:txBody>
          <a:bodyPr lIns="91439" tIns="45719" rIns="91439" bIns="45719">
            <a:noAutofit/>
          </a:bodyPr>
          <a:lstStyle/>
          <a:p>
            <a:endParaRPr/>
          </a:p>
        </p:txBody>
      </p:sp>
      <p:sp>
        <p:nvSpPr>
          <p:cNvPr id="646" name="Marcador de posición de imagen 15"/>
          <p:cNvSpPr>
            <a:spLocks noGrp="1"/>
          </p:cNvSpPr>
          <p:nvPr>
            <p:ph type="pic" sz="quarter" idx="15"/>
          </p:nvPr>
        </p:nvSpPr>
        <p:spPr>
          <a:xfrm>
            <a:off x="4238707" y="2230122"/>
            <a:ext cx="1069472" cy="1070291"/>
          </a:xfrm>
          <a:prstGeom prst="rect">
            <a:avLst/>
          </a:prstGeom>
        </p:spPr>
        <p:txBody>
          <a:bodyPr lIns="91439" tIns="45719" rIns="91439" bIns="45719">
            <a:noAutofit/>
          </a:bodyPr>
          <a:lstStyle/>
          <a:p>
            <a:endParaRPr/>
          </a:p>
        </p:txBody>
      </p:sp>
      <p:sp>
        <p:nvSpPr>
          <p:cNvPr id="647" name="Marcador de posición de imagen 15"/>
          <p:cNvSpPr>
            <a:spLocks noGrp="1"/>
          </p:cNvSpPr>
          <p:nvPr>
            <p:ph type="pic" sz="quarter" idx="16"/>
          </p:nvPr>
        </p:nvSpPr>
        <p:spPr>
          <a:xfrm>
            <a:off x="9527923" y="2233881"/>
            <a:ext cx="1069472" cy="1070292"/>
          </a:xfrm>
          <a:prstGeom prst="rect">
            <a:avLst/>
          </a:prstGeom>
        </p:spPr>
        <p:txBody>
          <a:bodyPr lIns="91439" tIns="45719" rIns="91439" bIns="45719">
            <a:noAutofit/>
          </a:bodyPr>
          <a:lstStyle/>
          <a:p>
            <a:endParaRPr/>
          </a:p>
        </p:txBody>
      </p:sp>
      <p:sp>
        <p:nvSpPr>
          <p:cNvPr id="64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8_Solo el título">
    <p:spTree>
      <p:nvGrpSpPr>
        <p:cNvPr id="1" name=""/>
        <p:cNvGrpSpPr/>
        <p:nvPr/>
      </p:nvGrpSpPr>
      <p:grpSpPr>
        <a:xfrm>
          <a:off x="0" y="0"/>
          <a:ext cx="0" cy="0"/>
          <a:chOff x="0" y="0"/>
          <a:chExt cx="0" cy="0"/>
        </a:xfrm>
      </p:grpSpPr>
      <p:sp>
        <p:nvSpPr>
          <p:cNvPr id="655"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65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8_Dos objetos">
    <p:spTree>
      <p:nvGrpSpPr>
        <p:cNvPr id="1" name=""/>
        <p:cNvGrpSpPr/>
        <p:nvPr/>
      </p:nvGrpSpPr>
      <p:grpSpPr>
        <a:xfrm>
          <a:off x="0" y="0"/>
          <a:ext cx="0" cy="0"/>
          <a:chOff x="0" y="0"/>
          <a:chExt cx="0" cy="0"/>
        </a:xfrm>
      </p:grpSpPr>
      <p:sp>
        <p:nvSpPr>
          <p:cNvPr id="663"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664"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66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9_Solo el título">
    <p:spTree>
      <p:nvGrpSpPr>
        <p:cNvPr id="1" name=""/>
        <p:cNvGrpSpPr/>
        <p:nvPr/>
      </p:nvGrpSpPr>
      <p:grpSpPr>
        <a:xfrm>
          <a:off x="0" y="0"/>
          <a:ext cx="0" cy="0"/>
          <a:chOff x="0" y="0"/>
          <a:chExt cx="0" cy="0"/>
        </a:xfrm>
      </p:grpSpPr>
      <p:sp>
        <p:nvSpPr>
          <p:cNvPr id="672" name="Marcador de posición de imagen 9"/>
          <p:cNvSpPr>
            <a:spLocks noGrp="1"/>
          </p:cNvSpPr>
          <p:nvPr>
            <p:ph type="pic" sz="half" idx="13"/>
          </p:nvPr>
        </p:nvSpPr>
        <p:spPr>
          <a:xfrm>
            <a:off x="7540625" y="0"/>
            <a:ext cx="4651375" cy="6858000"/>
          </a:xfrm>
          <a:prstGeom prst="rect">
            <a:avLst/>
          </a:prstGeom>
        </p:spPr>
        <p:txBody>
          <a:bodyPr lIns="91439" tIns="45719" rIns="91439" bIns="45719">
            <a:noAutofit/>
          </a:bodyPr>
          <a:lstStyle/>
          <a:p>
            <a:endParaRPr/>
          </a:p>
        </p:txBody>
      </p:sp>
      <p:sp>
        <p:nvSpPr>
          <p:cNvPr id="673"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61_Título y objetos">
    <p:spTree>
      <p:nvGrpSpPr>
        <p:cNvPr id="1" name=""/>
        <p:cNvGrpSpPr/>
        <p:nvPr/>
      </p:nvGrpSpPr>
      <p:grpSpPr>
        <a:xfrm>
          <a:off x="0" y="0"/>
          <a:ext cx="0" cy="0"/>
          <a:chOff x="0" y="0"/>
          <a:chExt cx="0" cy="0"/>
        </a:xfrm>
      </p:grpSpPr>
      <p:sp>
        <p:nvSpPr>
          <p:cNvPr id="680"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68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2_Diapositiva de título">
    <p:spTree>
      <p:nvGrpSpPr>
        <p:cNvPr id="1" name=""/>
        <p:cNvGrpSpPr/>
        <p:nvPr/>
      </p:nvGrpSpPr>
      <p:grpSpPr>
        <a:xfrm>
          <a:off x="0" y="0"/>
          <a:ext cx="0" cy="0"/>
          <a:chOff x="0" y="0"/>
          <a:chExt cx="0" cy="0"/>
        </a:xfrm>
      </p:grpSpPr>
      <p:sp>
        <p:nvSpPr>
          <p:cNvPr id="688"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68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6" name="Marcador de texto 3"/>
          <p:cNvSpPr>
            <a:spLocks noGrp="1"/>
          </p:cNvSpPr>
          <p:nvPr>
            <p:ph type="body" sz="quarter" idx="13"/>
          </p:nvPr>
        </p:nvSpPr>
        <p:spPr>
          <a:xfrm>
            <a:off x="839787" y="2057400"/>
            <a:ext cx="3932238" cy="3811588"/>
          </a:xfrm>
          <a:prstGeom prst="rect">
            <a:avLst/>
          </a:prstGeom>
        </p:spPr>
        <p:txBody>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8_Comparación">
    <p:spTree>
      <p:nvGrpSpPr>
        <p:cNvPr id="1" name=""/>
        <p:cNvGrpSpPr/>
        <p:nvPr/>
      </p:nvGrpSpPr>
      <p:grpSpPr>
        <a:xfrm>
          <a:off x="0" y="0"/>
          <a:ext cx="0" cy="0"/>
          <a:chOff x="0" y="0"/>
          <a:chExt cx="0" cy="0"/>
        </a:xfrm>
      </p:grpSpPr>
      <p:sp>
        <p:nvSpPr>
          <p:cNvPr id="696" name="Marcador de posición de imagen 11"/>
          <p:cNvSpPr>
            <a:spLocks noGrp="1"/>
          </p:cNvSpPr>
          <p:nvPr>
            <p:ph type="pic" idx="13"/>
          </p:nvPr>
        </p:nvSpPr>
        <p:spPr>
          <a:xfrm>
            <a:off x="0" y="0"/>
            <a:ext cx="12192000" cy="3194050"/>
          </a:xfrm>
          <a:prstGeom prst="rect">
            <a:avLst/>
          </a:prstGeom>
        </p:spPr>
        <p:txBody>
          <a:bodyPr lIns="91439" tIns="45719" rIns="91439" bIns="45719">
            <a:noAutofit/>
          </a:bodyPr>
          <a:lstStyle/>
          <a:p>
            <a:endParaRPr/>
          </a:p>
        </p:txBody>
      </p:sp>
      <p:sp>
        <p:nvSpPr>
          <p:cNvPr id="69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9_Dos objetos">
    <p:spTree>
      <p:nvGrpSpPr>
        <p:cNvPr id="1" name=""/>
        <p:cNvGrpSpPr/>
        <p:nvPr/>
      </p:nvGrpSpPr>
      <p:grpSpPr>
        <a:xfrm>
          <a:off x="0" y="0"/>
          <a:ext cx="0" cy="0"/>
          <a:chOff x="0" y="0"/>
          <a:chExt cx="0" cy="0"/>
        </a:xfrm>
      </p:grpSpPr>
      <p:sp>
        <p:nvSpPr>
          <p:cNvPr id="704" name="Marcador de posición de imagen 10"/>
          <p:cNvSpPr>
            <a:spLocks noGrp="1"/>
          </p:cNvSpPr>
          <p:nvPr>
            <p:ph type="pic" sz="quarter" idx="13"/>
          </p:nvPr>
        </p:nvSpPr>
        <p:spPr>
          <a:xfrm>
            <a:off x="889000" y="2667000"/>
            <a:ext cx="1625600" cy="1638300"/>
          </a:xfrm>
          <a:prstGeom prst="rect">
            <a:avLst/>
          </a:prstGeom>
        </p:spPr>
        <p:txBody>
          <a:bodyPr lIns="91439" tIns="45719" rIns="91439" bIns="45719">
            <a:noAutofit/>
          </a:bodyPr>
          <a:lstStyle/>
          <a:p>
            <a:endParaRPr/>
          </a:p>
        </p:txBody>
      </p:sp>
      <p:sp>
        <p:nvSpPr>
          <p:cNvPr id="705" name="Marcador de posición de imagen 12"/>
          <p:cNvSpPr>
            <a:spLocks noGrp="1"/>
          </p:cNvSpPr>
          <p:nvPr>
            <p:ph type="pic" sz="quarter" idx="14"/>
          </p:nvPr>
        </p:nvSpPr>
        <p:spPr>
          <a:xfrm>
            <a:off x="5967412" y="4367598"/>
            <a:ext cx="1625602" cy="1625216"/>
          </a:xfrm>
          <a:prstGeom prst="rect">
            <a:avLst/>
          </a:prstGeom>
        </p:spPr>
        <p:txBody>
          <a:bodyPr lIns="91439" tIns="45719" rIns="91439" bIns="45719">
            <a:noAutofit/>
          </a:bodyPr>
          <a:lstStyle/>
          <a:p>
            <a:endParaRPr/>
          </a:p>
        </p:txBody>
      </p:sp>
      <p:sp>
        <p:nvSpPr>
          <p:cNvPr id="70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62_Título y objetos">
    <p:spTree>
      <p:nvGrpSpPr>
        <p:cNvPr id="1" name=""/>
        <p:cNvGrpSpPr/>
        <p:nvPr/>
      </p:nvGrpSpPr>
      <p:grpSpPr>
        <a:xfrm>
          <a:off x="0" y="0"/>
          <a:ext cx="0" cy="0"/>
          <a:chOff x="0" y="0"/>
          <a:chExt cx="0" cy="0"/>
        </a:xfrm>
      </p:grpSpPr>
      <p:sp>
        <p:nvSpPr>
          <p:cNvPr id="713" name="Marcador de posición de imagen 2"/>
          <p:cNvSpPr>
            <a:spLocks noGrp="1"/>
          </p:cNvSpPr>
          <p:nvPr>
            <p:ph type="pic" idx="13"/>
          </p:nvPr>
        </p:nvSpPr>
        <p:spPr>
          <a:xfrm>
            <a:off x="0" y="-3"/>
            <a:ext cx="6057900" cy="6858002"/>
          </a:xfrm>
          <a:prstGeom prst="rect">
            <a:avLst/>
          </a:prstGeom>
        </p:spPr>
        <p:txBody>
          <a:bodyPr lIns="91439" tIns="45719" rIns="91439" bIns="45719">
            <a:noAutofit/>
          </a:bodyPr>
          <a:lstStyle/>
          <a:p>
            <a:endParaRPr/>
          </a:p>
        </p:txBody>
      </p:sp>
      <p:sp>
        <p:nvSpPr>
          <p:cNvPr id="714"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21_Encabezado de sección">
    <p:spTree>
      <p:nvGrpSpPr>
        <p:cNvPr id="1" name=""/>
        <p:cNvGrpSpPr/>
        <p:nvPr/>
      </p:nvGrpSpPr>
      <p:grpSpPr>
        <a:xfrm>
          <a:off x="0" y="0"/>
          <a:ext cx="0" cy="0"/>
          <a:chOff x="0" y="0"/>
          <a:chExt cx="0" cy="0"/>
        </a:xfrm>
      </p:grpSpPr>
      <p:sp>
        <p:nvSpPr>
          <p:cNvPr id="721"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722"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22_Encabezado de sección">
    <p:spTree>
      <p:nvGrpSpPr>
        <p:cNvPr id="1" name=""/>
        <p:cNvGrpSpPr/>
        <p:nvPr/>
      </p:nvGrpSpPr>
      <p:grpSpPr>
        <a:xfrm>
          <a:off x="0" y="0"/>
          <a:ext cx="0" cy="0"/>
          <a:chOff x="0" y="0"/>
          <a:chExt cx="0" cy="0"/>
        </a:xfrm>
      </p:grpSpPr>
      <p:sp>
        <p:nvSpPr>
          <p:cNvPr id="729"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73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23_Encabezado de sección">
    <p:spTree>
      <p:nvGrpSpPr>
        <p:cNvPr id="1" name=""/>
        <p:cNvGrpSpPr/>
        <p:nvPr/>
      </p:nvGrpSpPr>
      <p:grpSpPr>
        <a:xfrm>
          <a:off x="0" y="0"/>
          <a:ext cx="0" cy="0"/>
          <a:chOff x="0" y="0"/>
          <a:chExt cx="0" cy="0"/>
        </a:xfrm>
      </p:grpSpPr>
      <p:sp>
        <p:nvSpPr>
          <p:cNvPr id="737"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73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24_Encabezado de sección">
    <p:spTree>
      <p:nvGrpSpPr>
        <p:cNvPr id="1" name=""/>
        <p:cNvGrpSpPr/>
        <p:nvPr/>
      </p:nvGrpSpPr>
      <p:grpSpPr>
        <a:xfrm>
          <a:off x="0" y="0"/>
          <a:ext cx="0" cy="0"/>
          <a:chOff x="0" y="0"/>
          <a:chExt cx="0" cy="0"/>
        </a:xfrm>
      </p:grpSpPr>
      <p:sp>
        <p:nvSpPr>
          <p:cNvPr id="745" name="Marcador de posición de imagen 8"/>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746"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53" name="Title Text"/>
          <p:cNvSpPr txBox="1">
            <a:spLocks noGrp="1"/>
          </p:cNvSpPr>
          <p:nvPr>
            <p:ph type="title"/>
          </p:nvPr>
        </p:nvSpPr>
        <p:spPr>
          <a:xfrm>
            <a:off x="914400" y="2130425"/>
            <a:ext cx="10363200" cy="1470026"/>
          </a:xfrm>
          <a:prstGeom prst="rect">
            <a:avLst/>
          </a:prstGeom>
        </p:spPr>
        <p:txBody>
          <a:bodyPr/>
          <a:lstStyle/>
          <a:p>
            <a:r>
              <a:t>Title Text</a:t>
            </a:r>
          </a:p>
        </p:txBody>
      </p:sp>
      <p:sp>
        <p:nvSpPr>
          <p:cNvPr id="754"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762" name="Marcador de posición de imagen 12"/>
          <p:cNvSpPr>
            <a:spLocks noGrp="1"/>
          </p:cNvSpPr>
          <p:nvPr>
            <p:ph type="pic" sz="quarter" idx="13"/>
          </p:nvPr>
        </p:nvSpPr>
        <p:spPr>
          <a:xfrm>
            <a:off x="1326554" y="2575748"/>
            <a:ext cx="937221" cy="946942"/>
          </a:xfrm>
          <a:prstGeom prst="rect">
            <a:avLst/>
          </a:prstGeom>
        </p:spPr>
        <p:txBody>
          <a:bodyPr lIns="91439" tIns="45719" rIns="91439" bIns="45719">
            <a:noAutofit/>
          </a:bodyPr>
          <a:lstStyle/>
          <a:p>
            <a:endParaRPr/>
          </a:p>
        </p:txBody>
      </p:sp>
      <p:sp>
        <p:nvSpPr>
          <p:cNvPr id="763" name="Marcador de posición de imagen 12"/>
          <p:cNvSpPr>
            <a:spLocks noGrp="1"/>
          </p:cNvSpPr>
          <p:nvPr>
            <p:ph type="pic" sz="quarter" idx="14"/>
          </p:nvPr>
        </p:nvSpPr>
        <p:spPr>
          <a:xfrm>
            <a:off x="9977435" y="2575748"/>
            <a:ext cx="946176" cy="937390"/>
          </a:xfrm>
          <a:prstGeom prst="rect">
            <a:avLst/>
          </a:prstGeom>
        </p:spPr>
        <p:txBody>
          <a:bodyPr lIns="91439" tIns="45719" rIns="91439" bIns="45719">
            <a:noAutofit/>
          </a:bodyPr>
          <a:lstStyle/>
          <a:p>
            <a:endParaRPr/>
          </a:p>
        </p:txBody>
      </p:sp>
      <p:sp>
        <p:nvSpPr>
          <p:cNvPr id="764" name="Marcador de posición de imagen 12"/>
          <p:cNvSpPr>
            <a:spLocks noGrp="1"/>
          </p:cNvSpPr>
          <p:nvPr>
            <p:ph type="pic" sz="quarter" idx="15"/>
          </p:nvPr>
        </p:nvSpPr>
        <p:spPr>
          <a:xfrm>
            <a:off x="2768698" y="4843009"/>
            <a:ext cx="946176" cy="946942"/>
          </a:xfrm>
          <a:prstGeom prst="rect">
            <a:avLst/>
          </a:prstGeom>
        </p:spPr>
        <p:txBody>
          <a:bodyPr lIns="91439" tIns="45719" rIns="91439" bIns="45719">
            <a:noAutofit/>
          </a:bodyPr>
          <a:lstStyle/>
          <a:p>
            <a:endParaRPr/>
          </a:p>
        </p:txBody>
      </p:sp>
      <p:sp>
        <p:nvSpPr>
          <p:cNvPr id="765" name="Marcador de posición de imagen 12"/>
          <p:cNvSpPr>
            <a:spLocks noGrp="1"/>
          </p:cNvSpPr>
          <p:nvPr>
            <p:ph type="pic" sz="quarter" idx="16"/>
          </p:nvPr>
        </p:nvSpPr>
        <p:spPr>
          <a:xfrm>
            <a:off x="5659756" y="2575748"/>
            <a:ext cx="932788" cy="937392"/>
          </a:xfrm>
          <a:prstGeom prst="rect">
            <a:avLst/>
          </a:prstGeom>
        </p:spPr>
        <p:txBody>
          <a:bodyPr lIns="91439" tIns="45719" rIns="91439" bIns="45719">
            <a:noAutofit/>
          </a:bodyPr>
          <a:lstStyle/>
          <a:p>
            <a:endParaRPr/>
          </a:p>
        </p:txBody>
      </p:sp>
      <p:sp>
        <p:nvSpPr>
          <p:cNvPr id="766" name="Marcador de posición de imagen 12"/>
          <p:cNvSpPr>
            <a:spLocks noGrp="1"/>
          </p:cNvSpPr>
          <p:nvPr>
            <p:ph type="pic" sz="quarter" idx="17"/>
          </p:nvPr>
        </p:nvSpPr>
        <p:spPr>
          <a:xfrm>
            <a:off x="8538588" y="4856388"/>
            <a:ext cx="946176" cy="946942"/>
          </a:xfrm>
          <a:prstGeom prst="rect">
            <a:avLst/>
          </a:prstGeom>
        </p:spPr>
        <p:txBody>
          <a:bodyPr lIns="91439" tIns="45719" rIns="91439" bIns="45719">
            <a:noAutofit/>
          </a:bodyPr>
          <a:lstStyle/>
          <a:p>
            <a:endParaRPr/>
          </a:p>
        </p:txBody>
      </p:sp>
      <p:sp>
        <p:nvSpPr>
          <p:cNvPr id="76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774" name="Marcador de posición de imagen 19"/>
          <p:cNvSpPr>
            <a:spLocks noGrp="1"/>
          </p:cNvSpPr>
          <p:nvPr>
            <p:ph type="pic" sz="quarter" idx="13"/>
          </p:nvPr>
        </p:nvSpPr>
        <p:spPr>
          <a:xfrm>
            <a:off x="4381329" y="1733550"/>
            <a:ext cx="927272" cy="933450"/>
          </a:xfrm>
          <a:prstGeom prst="rect">
            <a:avLst/>
          </a:prstGeom>
        </p:spPr>
        <p:txBody>
          <a:bodyPr lIns="91439" tIns="45719" rIns="91439" bIns="45719">
            <a:noAutofit/>
          </a:bodyPr>
          <a:lstStyle/>
          <a:p>
            <a:endParaRPr/>
          </a:p>
        </p:txBody>
      </p:sp>
      <p:sp>
        <p:nvSpPr>
          <p:cNvPr id="775" name="Marcador de posición de imagen 29"/>
          <p:cNvSpPr>
            <a:spLocks noGrp="1"/>
          </p:cNvSpPr>
          <p:nvPr>
            <p:ph type="pic" sz="quarter" idx="14"/>
          </p:nvPr>
        </p:nvSpPr>
        <p:spPr>
          <a:xfrm>
            <a:off x="4381500" y="4251325"/>
            <a:ext cx="927100" cy="927936"/>
          </a:xfrm>
          <a:prstGeom prst="rect">
            <a:avLst/>
          </a:prstGeom>
        </p:spPr>
        <p:txBody>
          <a:bodyPr lIns="91439" tIns="45719" rIns="91439" bIns="45719">
            <a:noAutofit/>
          </a:bodyPr>
          <a:lstStyle/>
          <a:p>
            <a:endParaRPr/>
          </a:p>
        </p:txBody>
      </p:sp>
      <p:sp>
        <p:nvSpPr>
          <p:cNvPr id="776" name="Marcador de posición de imagen 31"/>
          <p:cNvSpPr>
            <a:spLocks noGrp="1"/>
          </p:cNvSpPr>
          <p:nvPr>
            <p:ph type="pic" sz="quarter" idx="15"/>
          </p:nvPr>
        </p:nvSpPr>
        <p:spPr>
          <a:xfrm>
            <a:off x="1870075" y="4251325"/>
            <a:ext cx="930276" cy="928688"/>
          </a:xfrm>
          <a:prstGeom prst="rect">
            <a:avLst/>
          </a:prstGeom>
        </p:spPr>
        <p:txBody>
          <a:bodyPr lIns="91439" tIns="45719" rIns="91439" bIns="45719">
            <a:noAutofit/>
          </a:bodyPr>
          <a:lstStyle/>
          <a:p>
            <a:endParaRPr/>
          </a:p>
        </p:txBody>
      </p:sp>
      <p:sp>
        <p:nvSpPr>
          <p:cNvPr id="777" name="Marcador de posición de imagen 27"/>
          <p:cNvSpPr>
            <a:spLocks noGrp="1"/>
          </p:cNvSpPr>
          <p:nvPr>
            <p:ph type="pic" sz="quarter" idx="16"/>
          </p:nvPr>
        </p:nvSpPr>
        <p:spPr>
          <a:xfrm>
            <a:off x="6867525" y="4253705"/>
            <a:ext cx="933450" cy="927936"/>
          </a:xfrm>
          <a:prstGeom prst="rect">
            <a:avLst/>
          </a:prstGeom>
        </p:spPr>
        <p:txBody>
          <a:bodyPr lIns="91439" tIns="45719" rIns="91439" bIns="45719">
            <a:noAutofit/>
          </a:bodyPr>
          <a:lstStyle/>
          <a:p>
            <a:endParaRPr/>
          </a:p>
        </p:txBody>
      </p:sp>
      <p:sp>
        <p:nvSpPr>
          <p:cNvPr id="778" name="Marcador de posición de imagen 25"/>
          <p:cNvSpPr>
            <a:spLocks noGrp="1"/>
          </p:cNvSpPr>
          <p:nvPr>
            <p:ph type="pic" sz="quarter" idx="17"/>
          </p:nvPr>
        </p:nvSpPr>
        <p:spPr>
          <a:xfrm>
            <a:off x="9351963" y="4251325"/>
            <a:ext cx="927102" cy="927936"/>
          </a:xfrm>
          <a:prstGeom prst="rect">
            <a:avLst/>
          </a:prstGeom>
        </p:spPr>
        <p:txBody>
          <a:bodyPr lIns="91439" tIns="45719" rIns="91439" bIns="45719">
            <a:noAutofit/>
          </a:bodyPr>
          <a:lstStyle/>
          <a:p>
            <a:endParaRPr/>
          </a:p>
        </p:txBody>
      </p:sp>
      <p:sp>
        <p:nvSpPr>
          <p:cNvPr id="779" name="Marcador de posición de imagen 21"/>
          <p:cNvSpPr>
            <a:spLocks noGrp="1"/>
          </p:cNvSpPr>
          <p:nvPr>
            <p:ph type="pic" sz="quarter" idx="18"/>
          </p:nvPr>
        </p:nvSpPr>
        <p:spPr>
          <a:xfrm>
            <a:off x="6867524" y="1733550"/>
            <a:ext cx="933784" cy="933450"/>
          </a:xfrm>
          <a:prstGeom prst="rect">
            <a:avLst/>
          </a:prstGeom>
        </p:spPr>
        <p:txBody>
          <a:bodyPr lIns="91439" tIns="45719" rIns="91439" bIns="45719">
            <a:noAutofit/>
          </a:bodyPr>
          <a:lstStyle/>
          <a:p>
            <a:endParaRPr/>
          </a:p>
        </p:txBody>
      </p:sp>
      <p:sp>
        <p:nvSpPr>
          <p:cNvPr id="780" name="Marcador de posición de imagen 17"/>
          <p:cNvSpPr>
            <a:spLocks noGrp="1"/>
          </p:cNvSpPr>
          <p:nvPr>
            <p:ph type="pic" sz="quarter" idx="19"/>
          </p:nvPr>
        </p:nvSpPr>
        <p:spPr>
          <a:xfrm>
            <a:off x="1870075" y="1733550"/>
            <a:ext cx="930276" cy="933450"/>
          </a:xfrm>
          <a:prstGeom prst="rect">
            <a:avLst/>
          </a:prstGeom>
        </p:spPr>
        <p:txBody>
          <a:bodyPr lIns="91439" tIns="45719" rIns="91439" bIns="45719">
            <a:noAutofit/>
          </a:bodyPr>
          <a:lstStyle/>
          <a:p>
            <a:endParaRPr/>
          </a:p>
        </p:txBody>
      </p:sp>
      <p:sp>
        <p:nvSpPr>
          <p:cNvPr id="78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5" name="Marcador de posición de imagen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788" name="Marcador de posición de imagen 19"/>
          <p:cNvSpPr>
            <a:spLocks noGrp="1"/>
          </p:cNvSpPr>
          <p:nvPr>
            <p:ph type="pic" sz="quarter" idx="13"/>
          </p:nvPr>
        </p:nvSpPr>
        <p:spPr>
          <a:xfrm>
            <a:off x="3153334" y="4295626"/>
            <a:ext cx="929662" cy="933459"/>
          </a:xfrm>
          <a:prstGeom prst="rect">
            <a:avLst/>
          </a:prstGeom>
        </p:spPr>
        <p:txBody>
          <a:bodyPr lIns="91439" tIns="45719" rIns="91439" bIns="45719">
            <a:noAutofit/>
          </a:bodyPr>
          <a:lstStyle/>
          <a:p>
            <a:endParaRPr/>
          </a:p>
        </p:txBody>
      </p:sp>
      <p:sp>
        <p:nvSpPr>
          <p:cNvPr id="789" name="Marcador de posición de imagen 19"/>
          <p:cNvSpPr>
            <a:spLocks noGrp="1"/>
          </p:cNvSpPr>
          <p:nvPr>
            <p:ph type="pic" sz="quarter" idx="14"/>
          </p:nvPr>
        </p:nvSpPr>
        <p:spPr>
          <a:xfrm>
            <a:off x="586461" y="1784063"/>
            <a:ext cx="929661" cy="933460"/>
          </a:xfrm>
          <a:prstGeom prst="rect">
            <a:avLst/>
          </a:prstGeom>
        </p:spPr>
        <p:txBody>
          <a:bodyPr lIns="91439" tIns="45719" rIns="91439" bIns="45719">
            <a:noAutofit/>
          </a:bodyPr>
          <a:lstStyle/>
          <a:p>
            <a:endParaRPr/>
          </a:p>
        </p:txBody>
      </p:sp>
      <p:sp>
        <p:nvSpPr>
          <p:cNvPr id="790" name="Marcador de posición de imagen 19"/>
          <p:cNvSpPr>
            <a:spLocks noGrp="1"/>
          </p:cNvSpPr>
          <p:nvPr>
            <p:ph type="pic" sz="quarter" idx="15"/>
          </p:nvPr>
        </p:nvSpPr>
        <p:spPr>
          <a:xfrm>
            <a:off x="3153334" y="1784063"/>
            <a:ext cx="929662" cy="933460"/>
          </a:xfrm>
          <a:prstGeom prst="rect">
            <a:avLst/>
          </a:prstGeom>
        </p:spPr>
        <p:txBody>
          <a:bodyPr lIns="91439" tIns="45719" rIns="91439" bIns="45719">
            <a:noAutofit/>
          </a:bodyPr>
          <a:lstStyle/>
          <a:p>
            <a:endParaRPr/>
          </a:p>
        </p:txBody>
      </p:sp>
      <p:sp>
        <p:nvSpPr>
          <p:cNvPr id="791" name="Marcador de posición de imagen 19"/>
          <p:cNvSpPr>
            <a:spLocks noGrp="1"/>
          </p:cNvSpPr>
          <p:nvPr>
            <p:ph type="pic" sz="quarter" idx="16"/>
          </p:nvPr>
        </p:nvSpPr>
        <p:spPr>
          <a:xfrm>
            <a:off x="5664384" y="1784063"/>
            <a:ext cx="929662" cy="933460"/>
          </a:xfrm>
          <a:prstGeom prst="rect">
            <a:avLst/>
          </a:prstGeom>
        </p:spPr>
        <p:txBody>
          <a:bodyPr lIns="91439" tIns="45719" rIns="91439" bIns="45719">
            <a:noAutofit/>
          </a:bodyPr>
          <a:lstStyle/>
          <a:p>
            <a:endParaRPr/>
          </a:p>
        </p:txBody>
      </p:sp>
      <p:sp>
        <p:nvSpPr>
          <p:cNvPr id="792" name="Marcador de posición de imagen 19"/>
          <p:cNvSpPr>
            <a:spLocks noGrp="1"/>
          </p:cNvSpPr>
          <p:nvPr>
            <p:ph type="pic" sz="quarter" idx="17"/>
          </p:nvPr>
        </p:nvSpPr>
        <p:spPr>
          <a:xfrm>
            <a:off x="8154133" y="1784063"/>
            <a:ext cx="929662" cy="933460"/>
          </a:xfrm>
          <a:prstGeom prst="rect">
            <a:avLst/>
          </a:prstGeom>
        </p:spPr>
        <p:txBody>
          <a:bodyPr lIns="91439" tIns="45719" rIns="91439" bIns="45719">
            <a:noAutofit/>
          </a:bodyPr>
          <a:lstStyle/>
          <a:p>
            <a:endParaRPr/>
          </a:p>
        </p:txBody>
      </p:sp>
      <p:sp>
        <p:nvSpPr>
          <p:cNvPr id="793" name="Marcador de posición de imagen 19"/>
          <p:cNvSpPr>
            <a:spLocks noGrp="1"/>
          </p:cNvSpPr>
          <p:nvPr>
            <p:ph type="pic" sz="quarter" idx="18"/>
          </p:nvPr>
        </p:nvSpPr>
        <p:spPr>
          <a:xfrm>
            <a:off x="10633692" y="1784063"/>
            <a:ext cx="929662" cy="933460"/>
          </a:xfrm>
          <a:prstGeom prst="rect">
            <a:avLst/>
          </a:prstGeom>
        </p:spPr>
        <p:txBody>
          <a:bodyPr lIns="91439" tIns="45719" rIns="91439" bIns="45719">
            <a:noAutofit/>
          </a:bodyPr>
          <a:lstStyle/>
          <a:p>
            <a:endParaRPr/>
          </a:p>
        </p:txBody>
      </p:sp>
      <p:sp>
        <p:nvSpPr>
          <p:cNvPr id="794" name="Marcador de posición de imagen 19"/>
          <p:cNvSpPr>
            <a:spLocks noGrp="1"/>
          </p:cNvSpPr>
          <p:nvPr>
            <p:ph type="pic" sz="quarter" idx="19"/>
          </p:nvPr>
        </p:nvSpPr>
        <p:spPr>
          <a:xfrm>
            <a:off x="586461" y="4295626"/>
            <a:ext cx="929661" cy="933459"/>
          </a:xfrm>
          <a:prstGeom prst="rect">
            <a:avLst/>
          </a:prstGeom>
        </p:spPr>
        <p:txBody>
          <a:bodyPr lIns="91439" tIns="45719" rIns="91439" bIns="45719">
            <a:noAutofit/>
          </a:bodyPr>
          <a:lstStyle/>
          <a:p>
            <a:endParaRPr/>
          </a:p>
        </p:txBody>
      </p:sp>
      <p:sp>
        <p:nvSpPr>
          <p:cNvPr id="795" name="Marcador de posición de imagen 19"/>
          <p:cNvSpPr>
            <a:spLocks noGrp="1"/>
          </p:cNvSpPr>
          <p:nvPr>
            <p:ph type="pic" sz="quarter" idx="20"/>
          </p:nvPr>
        </p:nvSpPr>
        <p:spPr>
          <a:xfrm>
            <a:off x="5664384" y="4295626"/>
            <a:ext cx="929662" cy="933459"/>
          </a:xfrm>
          <a:prstGeom prst="rect">
            <a:avLst/>
          </a:prstGeom>
        </p:spPr>
        <p:txBody>
          <a:bodyPr lIns="91439" tIns="45719" rIns="91439" bIns="45719">
            <a:noAutofit/>
          </a:bodyPr>
          <a:lstStyle/>
          <a:p>
            <a:endParaRPr/>
          </a:p>
        </p:txBody>
      </p:sp>
      <p:sp>
        <p:nvSpPr>
          <p:cNvPr id="796" name="Marcador de posición de imagen 19"/>
          <p:cNvSpPr>
            <a:spLocks noGrp="1"/>
          </p:cNvSpPr>
          <p:nvPr>
            <p:ph type="pic" sz="quarter" idx="21"/>
          </p:nvPr>
        </p:nvSpPr>
        <p:spPr>
          <a:xfrm>
            <a:off x="8154133" y="4295626"/>
            <a:ext cx="929662" cy="933459"/>
          </a:xfrm>
          <a:prstGeom prst="rect">
            <a:avLst/>
          </a:prstGeom>
        </p:spPr>
        <p:txBody>
          <a:bodyPr lIns="91439" tIns="45719" rIns="91439" bIns="45719">
            <a:noAutofit/>
          </a:bodyPr>
          <a:lstStyle/>
          <a:p>
            <a:endParaRPr/>
          </a:p>
        </p:txBody>
      </p:sp>
      <p:sp>
        <p:nvSpPr>
          <p:cNvPr id="797" name="Marcador de posición de imagen 19"/>
          <p:cNvSpPr>
            <a:spLocks noGrp="1"/>
          </p:cNvSpPr>
          <p:nvPr>
            <p:ph type="pic" sz="quarter" idx="22"/>
          </p:nvPr>
        </p:nvSpPr>
        <p:spPr>
          <a:xfrm>
            <a:off x="10633692" y="4295626"/>
            <a:ext cx="929662" cy="933459"/>
          </a:xfrm>
          <a:prstGeom prst="rect">
            <a:avLst/>
          </a:prstGeom>
        </p:spPr>
        <p:txBody>
          <a:bodyPr lIns="91439" tIns="45719" rIns="91439" bIns="45719">
            <a:noAutofit/>
          </a:bodyPr>
          <a:lstStyle/>
          <a:p>
            <a:endParaRPr/>
          </a:p>
        </p:txBody>
      </p:sp>
      <p:sp>
        <p:nvSpPr>
          <p:cNvPr id="79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805" name="Marcador de posición de imagen 15"/>
          <p:cNvSpPr>
            <a:spLocks noGrp="1"/>
          </p:cNvSpPr>
          <p:nvPr>
            <p:ph type="pic" sz="quarter" idx="13"/>
          </p:nvPr>
        </p:nvSpPr>
        <p:spPr>
          <a:xfrm>
            <a:off x="7227888" y="1067897"/>
            <a:ext cx="2771777" cy="2244277"/>
          </a:xfrm>
          <a:prstGeom prst="rect">
            <a:avLst/>
          </a:prstGeom>
        </p:spPr>
        <p:txBody>
          <a:bodyPr lIns="91439" tIns="45719" rIns="91439" bIns="45719">
            <a:noAutofit/>
          </a:bodyPr>
          <a:lstStyle/>
          <a:p>
            <a:endParaRPr/>
          </a:p>
        </p:txBody>
      </p:sp>
      <p:sp>
        <p:nvSpPr>
          <p:cNvPr id="806" name="Marcador de posición de imagen 15"/>
          <p:cNvSpPr>
            <a:spLocks noGrp="1"/>
          </p:cNvSpPr>
          <p:nvPr>
            <p:ph type="pic" sz="quarter" idx="14"/>
          </p:nvPr>
        </p:nvSpPr>
        <p:spPr>
          <a:xfrm>
            <a:off x="5560400" y="3706583"/>
            <a:ext cx="2771777" cy="2244276"/>
          </a:xfrm>
          <a:prstGeom prst="rect">
            <a:avLst/>
          </a:prstGeom>
        </p:spPr>
        <p:txBody>
          <a:bodyPr lIns="91439" tIns="45719" rIns="91439" bIns="45719">
            <a:noAutofit/>
          </a:bodyPr>
          <a:lstStyle/>
          <a:p>
            <a:endParaRPr/>
          </a:p>
        </p:txBody>
      </p:sp>
      <p:sp>
        <p:nvSpPr>
          <p:cNvPr id="807" name="Marcador de posición de imagen 15"/>
          <p:cNvSpPr>
            <a:spLocks noGrp="1"/>
          </p:cNvSpPr>
          <p:nvPr>
            <p:ph type="pic" sz="quarter" idx="15"/>
          </p:nvPr>
        </p:nvSpPr>
        <p:spPr>
          <a:xfrm>
            <a:off x="8886425" y="3706583"/>
            <a:ext cx="2771776" cy="2244276"/>
          </a:xfrm>
          <a:prstGeom prst="rect">
            <a:avLst/>
          </a:prstGeom>
        </p:spPr>
        <p:txBody>
          <a:bodyPr lIns="91439" tIns="45719" rIns="91439" bIns="45719">
            <a:noAutofit/>
          </a:bodyPr>
          <a:lstStyle/>
          <a:p>
            <a:endParaRPr/>
          </a:p>
        </p:txBody>
      </p:sp>
      <p:sp>
        <p:nvSpPr>
          <p:cNvPr id="80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815" name="Marcador de posición de imagen 13"/>
          <p:cNvSpPr>
            <a:spLocks noGrp="1"/>
          </p:cNvSpPr>
          <p:nvPr>
            <p:ph type="pic" sz="half" idx="13"/>
          </p:nvPr>
        </p:nvSpPr>
        <p:spPr>
          <a:xfrm>
            <a:off x="5012968" y="0"/>
            <a:ext cx="7179032" cy="3483432"/>
          </a:xfrm>
          <a:prstGeom prst="rect">
            <a:avLst/>
          </a:prstGeom>
        </p:spPr>
        <p:txBody>
          <a:bodyPr lIns="91439" tIns="45719" rIns="91439" bIns="45719">
            <a:noAutofit/>
          </a:bodyPr>
          <a:lstStyle/>
          <a:p>
            <a:endParaRPr/>
          </a:p>
        </p:txBody>
      </p:sp>
      <p:sp>
        <p:nvSpPr>
          <p:cNvPr id="816" name="Marcador de posición de imagen 13"/>
          <p:cNvSpPr>
            <a:spLocks noGrp="1"/>
          </p:cNvSpPr>
          <p:nvPr>
            <p:ph type="pic" sz="quarter" idx="14"/>
          </p:nvPr>
        </p:nvSpPr>
        <p:spPr>
          <a:xfrm>
            <a:off x="5012968" y="3709899"/>
            <a:ext cx="3454401" cy="3148101"/>
          </a:xfrm>
          <a:prstGeom prst="rect">
            <a:avLst/>
          </a:prstGeom>
        </p:spPr>
        <p:txBody>
          <a:bodyPr lIns="91439" tIns="45719" rIns="91439" bIns="45719">
            <a:noAutofit/>
          </a:bodyPr>
          <a:lstStyle/>
          <a:p>
            <a:endParaRPr/>
          </a:p>
        </p:txBody>
      </p:sp>
      <p:sp>
        <p:nvSpPr>
          <p:cNvPr id="817" name="Marcador de posición de imagen 13"/>
          <p:cNvSpPr>
            <a:spLocks noGrp="1"/>
          </p:cNvSpPr>
          <p:nvPr>
            <p:ph type="pic" sz="quarter" idx="15"/>
          </p:nvPr>
        </p:nvSpPr>
        <p:spPr>
          <a:xfrm>
            <a:off x="8752839" y="3709899"/>
            <a:ext cx="3439164" cy="3148101"/>
          </a:xfrm>
          <a:prstGeom prst="rect">
            <a:avLst/>
          </a:prstGeom>
        </p:spPr>
        <p:txBody>
          <a:bodyPr lIns="91439" tIns="45719" rIns="91439" bIns="45719">
            <a:noAutofit/>
          </a:bodyPr>
          <a:lstStyle/>
          <a:p>
            <a:endParaRPr/>
          </a:p>
        </p:txBody>
      </p:sp>
      <p:sp>
        <p:nvSpPr>
          <p:cNvPr id="81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825" name="Marcador de posición de imagen 12"/>
          <p:cNvSpPr>
            <a:spLocks noGrp="1"/>
          </p:cNvSpPr>
          <p:nvPr>
            <p:ph type="pic" sz="quarter" idx="13"/>
          </p:nvPr>
        </p:nvSpPr>
        <p:spPr>
          <a:xfrm>
            <a:off x="758003" y="1991075"/>
            <a:ext cx="3500845" cy="2917373"/>
          </a:xfrm>
          <a:prstGeom prst="rect">
            <a:avLst/>
          </a:prstGeom>
        </p:spPr>
        <p:txBody>
          <a:bodyPr lIns="91439" tIns="45719" rIns="91439" bIns="45719">
            <a:noAutofit/>
          </a:bodyPr>
          <a:lstStyle/>
          <a:p>
            <a:endParaRPr/>
          </a:p>
        </p:txBody>
      </p:sp>
      <p:sp>
        <p:nvSpPr>
          <p:cNvPr id="826" name="Marcador de posición de imagen 12"/>
          <p:cNvSpPr>
            <a:spLocks noGrp="1"/>
          </p:cNvSpPr>
          <p:nvPr>
            <p:ph type="pic" sz="quarter" idx="14"/>
          </p:nvPr>
        </p:nvSpPr>
        <p:spPr>
          <a:xfrm>
            <a:off x="4345575" y="1991074"/>
            <a:ext cx="3499850" cy="2917373"/>
          </a:xfrm>
          <a:prstGeom prst="rect">
            <a:avLst/>
          </a:prstGeom>
        </p:spPr>
        <p:txBody>
          <a:bodyPr lIns="91439" tIns="45719" rIns="91439" bIns="45719">
            <a:noAutofit/>
          </a:bodyPr>
          <a:lstStyle/>
          <a:p>
            <a:endParaRPr/>
          </a:p>
        </p:txBody>
      </p:sp>
      <p:sp>
        <p:nvSpPr>
          <p:cNvPr id="827" name="Marcador de posición de imagen 12"/>
          <p:cNvSpPr>
            <a:spLocks noGrp="1"/>
          </p:cNvSpPr>
          <p:nvPr>
            <p:ph type="pic" sz="quarter" idx="15"/>
          </p:nvPr>
        </p:nvSpPr>
        <p:spPr>
          <a:xfrm>
            <a:off x="7945556" y="1991074"/>
            <a:ext cx="3499850" cy="2917372"/>
          </a:xfrm>
          <a:prstGeom prst="rect">
            <a:avLst/>
          </a:prstGeom>
        </p:spPr>
        <p:txBody>
          <a:bodyPr lIns="91439" tIns="45719" rIns="91439" bIns="45719">
            <a:noAutofit/>
          </a:bodyPr>
          <a:lstStyle/>
          <a:p>
            <a:endParaRPr/>
          </a:p>
        </p:txBody>
      </p:sp>
      <p:sp>
        <p:nvSpPr>
          <p:cNvPr id="828"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835" name="Marcador de posición de imagen 10"/>
          <p:cNvSpPr>
            <a:spLocks noGrp="1"/>
          </p:cNvSpPr>
          <p:nvPr>
            <p:ph type="pic" sz="quarter" idx="13"/>
          </p:nvPr>
        </p:nvSpPr>
        <p:spPr>
          <a:xfrm>
            <a:off x="1343779" y="1957460"/>
            <a:ext cx="2304065" cy="2962888"/>
          </a:xfrm>
          <a:prstGeom prst="rect">
            <a:avLst/>
          </a:prstGeom>
        </p:spPr>
        <p:txBody>
          <a:bodyPr lIns="91439" tIns="45719" rIns="91439" bIns="45719">
            <a:noAutofit/>
          </a:bodyPr>
          <a:lstStyle/>
          <a:p>
            <a:endParaRPr/>
          </a:p>
        </p:txBody>
      </p:sp>
      <p:sp>
        <p:nvSpPr>
          <p:cNvPr id="836" name="Marcador de posición de imagen 10"/>
          <p:cNvSpPr>
            <a:spLocks noGrp="1"/>
          </p:cNvSpPr>
          <p:nvPr>
            <p:ph type="pic" sz="quarter" idx="14"/>
          </p:nvPr>
        </p:nvSpPr>
        <p:spPr>
          <a:xfrm>
            <a:off x="3740296" y="1948133"/>
            <a:ext cx="2304064" cy="2962888"/>
          </a:xfrm>
          <a:prstGeom prst="rect">
            <a:avLst/>
          </a:prstGeom>
        </p:spPr>
        <p:txBody>
          <a:bodyPr lIns="91439" tIns="45719" rIns="91439" bIns="45719">
            <a:noAutofit/>
          </a:bodyPr>
          <a:lstStyle/>
          <a:p>
            <a:endParaRPr/>
          </a:p>
        </p:txBody>
      </p:sp>
      <p:sp>
        <p:nvSpPr>
          <p:cNvPr id="837" name="Marcador de posición de imagen 10"/>
          <p:cNvSpPr>
            <a:spLocks noGrp="1"/>
          </p:cNvSpPr>
          <p:nvPr>
            <p:ph type="pic" sz="quarter" idx="15"/>
          </p:nvPr>
        </p:nvSpPr>
        <p:spPr>
          <a:xfrm>
            <a:off x="6118623" y="1948133"/>
            <a:ext cx="2304459" cy="2990633"/>
          </a:xfrm>
          <a:prstGeom prst="rect">
            <a:avLst/>
          </a:prstGeom>
        </p:spPr>
        <p:txBody>
          <a:bodyPr lIns="91439" tIns="45719" rIns="91439" bIns="45719">
            <a:noAutofit/>
          </a:bodyPr>
          <a:lstStyle/>
          <a:p>
            <a:endParaRPr/>
          </a:p>
        </p:txBody>
      </p:sp>
      <p:sp>
        <p:nvSpPr>
          <p:cNvPr id="838" name="Marcador de posición de imagen 10"/>
          <p:cNvSpPr>
            <a:spLocks noGrp="1"/>
          </p:cNvSpPr>
          <p:nvPr>
            <p:ph type="pic" sz="quarter" idx="16"/>
          </p:nvPr>
        </p:nvSpPr>
        <p:spPr>
          <a:xfrm>
            <a:off x="8504490" y="1957463"/>
            <a:ext cx="2315170" cy="2981303"/>
          </a:xfrm>
          <a:prstGeom prst="rect">
            <a:avLst/>
          </a:prstGeom>
        </p:spPr>
        <p:txBody>
          <a:bodyPr lIns="91439" tIns="45719" rIns="91439" bIns="45719">
            <a:noAutofit/>
          </a:bodyPr>
          <a:lstStyle/>
          <a:p>
            <a:endParaRPr/>
          </a:p>
        </p:txBody>
      </p:sp>
      <p:sp>
        <p:nvSpPr>
          <p:cNvPr id="839"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846" name="Marcador de posición de imagen 14"/>
          <p:cNvSpPr>
            <a:spLocks noGrp="1"/>
          </p:cNvSpPr>
          <p:nvPr>
            <p:ph type="pic" sz="half" idx="13"/>
          </p:nvPr>
        </p:nvSpPr>
        <p:spPr>
          <a:xfrm>
            <a:off x="864030" y="1701800"/>
            <a:ext cx="5522375" cy="4178300"/>
          </a:xfrm>
          <a:prstGeom prst="rect">
            <a:avLst/>
          </a:prstGeom>
        </p:spPr>
        <p:txBody>
          <a:bodyPr lIns="91439" tIns="45719" rIns="91439" bIns="45719">
            <a:noAutofit/>
          </a:bodyPr>
          <a:lstStyle/>
          <a:p>
            <a:endParaRPr/>
          </a:p>
        </p:txBody>
      </p:sp>
      <p:sp>
        <p:nvSpPr>
          <p:cNvPr id="847" name="Marcador de posición de imagen 16"/>
          <p:cNvSpPr>
            <a:spLocks noGrp="1"/>
          </p:cNvSpPr>
          <p:nvPr>
            <p:ph type="pic" sz="quarter" idx="14"/>
          </p:nvPr>
        </p:nvSpPr>
        <p:spPr>
          <a:xfrm>
            <a:off x="6456362" y="1695450"/>
            <a:ext cx="2935289" cy="2405065"/>
          </a:xfrm>
          <a:prstGeom prst="rect">
            <a:avLst/>
          </a:prstGeom>
        </p:spPr>
        <p:txBody>
          <a:bodyPr lIns="91439" tIns="45719" rIns="91439" bIns="45719">
            <a:noAutofit/>
          </a:bodyPr>
          <a:lstStyle/>
          <a:p>
            <a:endParaRPr/>
          </a:p>
        </p:txBody>
      </p:sp>
      <p:sp>
        <p:nvSpPr>
          <p:cNvPr id="848" name="Marcador de posición de imagen 18"/>
          <p:cNvSpPr>
            <a:spLocks noGrp="1"/>
          </p:cNvSpPr>
          <p:nvPr>
            <p:ph type="pic" sz="quarter" idx="15"/>
          </p:nvPr>
        </p:nvSpPr>
        <p:spPr>
          <a:xfrm>
            <a:off x="6456362" y="4171948"/>
            <a:ext cx="2274889" cy="1734385"/>
          </a:xfrm>
          <a:prstGeom prst="rect">
            <a:avLst/>
          </a:prstGeom>
        </p:spPr>
        <p:txBody>
          <a:bodyPr lIns="91439" tIns="45719" rIns="91439" bIns="45719">
            <a:noAutofit/>
          </a:bodyPr>
          <a:lstStyle/>
          <a:p>
            <a:endParaRPr/>
          </a:p>
        </p:txBody>
      </p:sp>
      <p:sp>
        <p:nvSpPr>
          <p:cNvPr id="849" name="Marcador de posición de imagen 20"/>
          <p:cNvSpPr>
            <a:spLocks noGrp="1"/>
          </p:cNvSpPr>
          <p:nvPr>
            <p:ph type="pic" sz="quarter" idx="16"/>
          </p:nvPr>
        </p:nvSpPr>
        <p:spPr>
          <a:xfrm>
            <a:off x="9456738" y="1695444"/>
            <a:ext cx="1870077" cy="2405071"/>
          </a:xfrm>
          <a:prstGeom prst="rect">
            <a:avLst/>
          </a:prstGeom>
        </p:spPr>
        <p:txBody>
          <a:bodyPr lIns="91439" tIns="45719" rIns="91439" bIns="45719">
            <a:noAutofit/>
          </a:bodyPr>
          <a:lstStyle/>
          <a:p>
            <a:endParaRPr/>
          </a:p>
        </p:txBody>
      </p:sp>
      <p:sp>
        <p:nvSpPr>
          <p:cNvPr id="850" name="Marcador de posición de imagen 22"/>
          <p:cNvSpPr>
            <a:spLocks noGrp="1"/>
          </p:cNvSpPr>
          <p:nvPr>
            <p:ph type="pic" sz="quarter" idx="17"/>
          </p:nvPr>
        </p:nvSpPr>
        <p:spPr>
          <a:xfrm>
            <a:off x="8801100" y="4171950"/>
            <a:ext cx="2525715" cy="1735140"/>
          </a:xfrm>
          <a:prstGeom prst="rect">
            <a:avLst/>
          </a:prstGeom>
        </p:spPr>
        <p:txBody>
          <a:bodyPr lIns="91439" tIns="45719" rIns="91439" bIns="45719">
            <a:noAutofit/>
          </a:bodyPr>
          <a:lstStyle/>
          <a:p>
            <a:endParaRPr/>
          </a:p>
        </p:txBody>
      </p:sp>
      <p:sp>
        <p:nvSpPr>
          <p:cNvPr id="85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58" name="Marcador de posición de imagen 13"/>
          <p:cNvSpPr>
            <a:spLocks noGrp="1"/>
          </p:cNvSpPr>
          <p:nvPr>
            <p:ph type="pic" sz="quarter" idx="13"/>
          </p:nvPr>
        </p:nvSpPr>
        <p:spPr>
          <a:xfrm>
            <a:off x="6662738" y="2124075"/>
            <a:ext cx="4057652" cy="2708275"/>
          </a:xfrm>
          <a:prstGeom prst="rect">
            <a:avLst/>
          </a:prstGeom>
        </p:spPr>
        <p:txBody>
          <a:bodyPr lIns="91439" tIns="45719" rIns="91439" bIns="45719">
            <a:noAutofit/>
          </a:bodyPr>
          <a:lstStyle/>
          <a:p>
            <a:endParaRPr/>
          </a:p>
        </p:txBody>
      </p:sp>
      <p:sp>
        <p:nvSpPr>
          <p:cNvPr id="859" name="Marcador de posición de imagen 11"/>
          <p:cNvSpPr>
            <a:spLocks noGrp="1"/>
          </p:cNvSpPr>
          <p:nvPr>
            <p:ph type="pic" sz="quarter" idx="14"/>
          </p:nvPr>
        </p:nvSpPr>
        <p:spPr>
          <a:xfrm>
            <a:off x="1473200" y="2124074"/>
            <a:ext cx="4051300" cy="2701926"/>
          </a:xfrm>
          <a:prstGeom prst="rect">
            <a:avLst/>
          </a:prstGeom>
        </p:spPr>
        <p:txBody>
          <a:bodyPr lIns="91439" tIns="45719" rIns="91439" bIns="45719">
            <a:noAutofit/>
          </a:bodyPr>
          <a:lstStyle/>
          <a:p>
            <a:endParaRPr/>
          </a:p>
        </p:txBody>
      </p:sp>
      <p:sp>
        <p:nvSpPr>
          <p:cNvPr id="860"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867" name="Marcador de posición de imagen 11"/>
          <p:cNvSpPr>
            <a:spLocks noGrp="1"/>
          </p:cNvSpPr>
          <p:nvPr>
            <p:ph type="pic" sz="quarter" idx="13"/>
          </p:nvPr>
        </p:nvSpPr>
        <p:spPr>
          <a:xfrm>
            <a:off x="6016578" y="479425"/>
            <a:ext cx="2590848" cy="3889375"/>
          </a:xfrm>
          <a:prstGeom prst="rect">
            <a:avLst/>
          </a:prstGeom>
        </p:spPr>
        <p:txBody>
          <a:bodyPr lIns="91439" tIns="45719" rIns="91439" bIns="45719">
            <a:noAutofit/>
          </a:bodyPr>
          <a:lstStyle/>
          <a:p>
            <a:endParaRPr/>
          </a:p>
        </p:txBody>
      </p:sp>
      <p:sp>
        <p:nvSpPr>
          <p:cNvPr id="868" name="Marcador de posición de imagen 13"/>
          <p:cNvSpPr>
            <a:spLocks noGrp="1"/>
          </p:cNvSpPr>
          <p:nvPr>
            <p:ph type="pic" sz="quarter" idx="14"/>
          </p:nvPr>
        </p:nvSpPr>
        <p:spPr>
          <a:xfrm>
            <a:off x="8858250" y="477837"/>
            <a:ext cx="2590800" cy="1970089"/>
          </a:xfrm>
          <a:prstGeom prst="rect">
            <a:avLst/>
          </a:prstGeom>
        </p:spPr>
        <p:txBody>
          <a:bodyPr lIns="91439" tIns="45719" rIns="91439" bIns="45719">
            <a:noAutofit/>
          </a:bodyPr>
          <a:lstStyle/>
          <a:p>
            <a:endParaRPr/>
          </a:p>
        </p:txBody>
      </p:sp>
      <p:sp>
        <p:nvSpPr>
          <p:cNvPr id="869" name="Marcador de posición de imagen 15"/>
          <p:cNvSpPr>
            <a:spLocks noGrp="1"/>
          </p:cNvSpPr>
          <p:nvPr>
            <p:ph type="pic" sz="quarter" idx="15"/>
          </p:nvPr>
        </p:nvSpPr>
        <p:spPr>
          <a:xfrm>
            <a:off x="8869363" y="2655888"/>
            <a:ext cx="2579689" cy="3886202"/>
          </a:xfrm>
          <a:prstGeom prst="rect">
            <a:avLst/>
          </a:prstGeom>
        </p:spPr>
        <p:txBody>
          <a:bodyPr lIns="91439" tIns="45719" rIns="91439" bIns="45719">
            <a:noAutofit/>
          </a:bodyPr>
          <a:lstStyle/>
          <a:p>
            <a:endParaRPr/>
          </a:p>
        </p:txBody>
      </p:sp>
      <p:sp>
        <p:nvSpPr>
          <p:cNvPr id="870" name="Marcador de posición de imagen 17"/>
          <p:cNvSpPr>
            <a:spLocks noGrp="1"/>
          </p:cNvSpPr>
          <p:nvPr>
            <p:ph type="pic" sz="quarter" idx="16"/>
          </p:nvPr>
        </p:nvSpPr>
        <p:spPr>
          <a:xfrm>
            <a:off x="6016578" y="4572000"/>
            <a:ext cx="2590848" cy="1970090"/>
          </a:xfrm>
          <a:prstGeom prst="rect">
            <a:avLst/>
          </a:prstGeom>
        </p:spPr>
        <p:txBody>
          <a:bodyPr lIns="91439" tIns="45719" rIns="91439" bIns="45719">
            <a:noAutofit/>
          </a:bodyPr>
          <a:lstStyle/>
          <a:p>
            <a:endParaRPr/>
          </a:p>
        </p:txBody>
      </p:sp>
      <p:sp>
        <p:nvSpPr>
          <p:cNvPr id="871"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878" name="Marcador de posición de imagen 24"/>
          <p:cNvSpPr>
            <a:spLocks noGrp="1"/>
          </p:cNvSpPr>
          <p:nvPr>
            <p:ph type="pic" sz="quarter" idx="13"/>
          </p:nvPr>
        </p:nvSpPr>
        <p:spPr>
          <a:xfrm>
            <a:off x="2857831" y="3745934"/>
            <a:ext cx="2358719" cy="1786017"/>
          </a:xfrm>
          <a:prstGeom prst="rect">
            <a:avLst/>
          </a:prstGeom>
        </p:spPr>
        <p:txBody>
          <a:bodyPr lIns="91439" tIns="45719" rIns="91439" bIns="45719">
            <a:noAutofit/>
          </a:bodyPr>
          <a:lstStyle/>
          <a:p>
            <a:endParaRPr/>
          </a:p>
        </p:txBody>
      </p:sp>
      <p:sp>
        <p:nvSpPr>
          <p:cNvPr id="879" name="Marcador de posición de imagen 18"/>
          <p:cNvSpPr>
            <a:spLocks noGrp="1"/>
          </p:cNvSpPr>
          <p:nvPr>
            <p:ph type="pic" sz="quarter" idx="14"/>
          </p:nvPr>
        </p:nvSpPr>
        <p:spPr>
          <a:xfrm>
            <a:off x="292542" y="1752597"/>
            <a:ext cx="4924008" cy="1797205"/>
          </a:xfrm>
          <a:prstGeom prst="rect">
            <a:avLst/>
          </a:prstGeom>
        </p:spPr>
        <p:txBody>
          <a:bodyPr lIns="91439" tIns="45719" rIns="91439" bIns="45719">
            <a:noAutofit/>
          </a:bodyPr>
          <a:lstStyle/>
          <a:p>
            <a:endParaRPr/>
          </a:p>
        </p:txBody>
      </p:sp>
      <p:sp>
        <p:nvSpPr>
          <p:cNvPr id="880" name="Marcador de posición de imagen 20"/>
          <p:cNvSpPr>
            <a:spLocks noGrp="1"/>
          </p:cNvSpPr>
          <p:nvPr>
            <p:ph type="pic" sz="quarter" idx="15"/>
          </p:nvPr>
        </p:nvSpPr>
        <p:spPr>
          <a:xfrm>
            <a:off x="5415067" y="1752597"/>
            <a:ext cx="2364764" cy="1797204"/>
          </a:xfrm>
          <a:prstGeom prst="rect">
            <a:avLst/>
          </a:prstGeom>
        </p:spPr>
        <p:txBody>
          <a:bodyPr lIns="91439" tIns="45719" rIns="91439" bIns="45719">
            <a:noAutofit/>
          </a:bodyPr>
          <a:lstStyle/>
          <a:p>
            <a:endParaRPr/>
          </a:p>
        </p:txBody>
      </p:sp>
      <p:sp>
        <p:nvSpPr>
          <p:cNvPr id="881" name="Marcador de posición de imagen 22"/>
          <p:cNvSpPr>
            <a:spLocks noGrp="1"/>
          </p:cNvSpPr>
          <p:nvPr>
            <p:ph type="pic" sz="quarter" idx="16"/>
          </p:nvPr>
        </p:nvSpPr>
        <p:spPr>
          <a:xfrm>
            <a:off x="295532" y="3746139"/>
            <a:ext cx="2366104" cy="1792542"/>
          </a:xfrm>
          <a:prstGeom prst="rect">
            <a:avLst/>
          </a:prstGeom>
        </p:spPr>
        <p:txBody>
          <a:bodyPr lIns="91439" tIns="45719" rIns="91439" bIns="45719">
            <a:noAutofit/>
          </a:bodyPr>
          <a:lstStyle/>
          <a:p>
            <a:endParaRPr/>
          </a:p>
        </p:txBody>
      </p:sp>
      <p:sp>
        <p:nvSpPr>
          <p:cNvPr id="882" name="Marcador de posición de imagen 26"/>
          <p:cNvSpPr>
            <a:spLocks noGrp="1"/>
          </p:cNvSpPr>
          <p:nvPr>
            <p:ph type="pic" sz="quarter" idx="17"/>
          </p:nvPr>
        </p:nvSpPr>
        <p:spPr>
          <a:xfrm>
            <a:off x="5423144" y="3745934"/>
            <a:ext cx="2356672" cy="1778766"/>
          </a:xfrm>
          <a:prstGeom prst="rect">
            <a:avLst/>
          </a:prstGeom>
        </p:spPr>
        <p:txBody>
          <a:bodyPr lIns="91439" tIns="45719" rIns="91439" bIns="45719">
            <a:noAutofit/>
          </a:bodyPr>
          <a:lstStyle/>
          <a:p>
            <a:endParaRPr/>
          </a:p>
        </p:txBody>
      </p:sp>
      <p:sp>
        <p:nvSpPr>
          <p:cNvPr id="883" name="Marcador de posición de imagen 20"/>
          <p:cNvSpPr>
            <a:spLocks noGrp="1"/>
          </p:cNvSpPr>
          <p:nvPr>
            <p:ph type="pic" sz="quarter" idx="18"/>
          </p:nvPr>
        </p:nvSpPr>
        <p:spPr>
          <a:xfrm>
            <a:off x="7976027" y="1752598"/>
            <a:ext cx="1865202" cy="2756051"/>
          </a:xfrm>
          <a:prstGeom prst="rect">
            <a:avLst/>
          </a:prstGeom>
        </p:spPr>
        <p:txBody>
          <a:bodyPr lIns="91439" tIns="45719" rIns="91439" bIns="45719">
            <a:noAutofit/>
          </a:bodyPr>
          <a:lstStyle/>
          <a:p>
            <a:endParaRPr/>
          </a:p>
        </p:txBody>
      </p:sp>
      <p:sp>
        <p:nvSpPr>
          <p:cNvPr id="884" name="Marcador de posición de imagen 26"/>
          <p:cNvSpPr>
            <a:spLocks noGrp="1"/>
          </p:cNvSpPr>
          <p:nvPr>
            <p:ph type="pic" sz="quarter" idx="19"/>
          </p:nvPr>
        </p:nvSpPr>
        <p:spPr>
          <a:xfrm>
            <a:off x="10036292" y="3320329"/>
            <a:ext cx="1860852" cy="2204371"/>
          </a:xfrm>
          <a:prstGeom prst="rect">
            <a:avLst/>
          </a:prstGeom>
        </p:spPr>
        <p:txBody>
          <a:bodyPr lIns="91439" tIns="45719" rIns="91439" bIns="45719">
            <a:noAutofit/>
          </a:bodyPr>
          <a:lstStyle/>
          <a:p>
            <a:endParaRPr/>
          </a:p>
        </p:txBody>
      </p:sp>
      <p:sp>
        <p:nvSpPr>
          <p:cNvPr id="885" name="Marcador de posición de imagen 20"/>
          <p:cNvSpPr>
            <a:spLocks noGrp="1"/>
          </p:cNvSpPr>
          <p:nvPr>
            <p:ph type="pic" sz="quarter" idx="20"/>
          </p:nvPr>
        </p:nvSpPr>
        <p:spPr>
          <a:xfrm>
            <a:off x="10021837" y="1752597"/>
            <a:ext cx="1867482" cy="1376149"/>
          </a:xfrm>
          <a:prstGeom prst="rect">
            <a:avLst/>
          </a:prstGeom>
        </p:spPr>
        <p:txBody>
          <a:bodyPr lIns="91439" tIns="45719" rIns="91439" bIns="45719">
            <a:noAutofit/>
          </a:bodyPr>
          <a:lstStyle/>
          <a:p>
            <a:endParaRPr/>
          </a:p>
        </p:txBody>
      </p:sp>
      <p:sp>
        <p:nvSpPr>
          <p:cNvPr id="886" name="Marcador de posición de imagen 26"/>
          <p:cNvSpPr>
            <a:spLocks noGrp="1"/>
          </p:cNvSpPr>
          <p:nvPr>
            <p:ph type="pic" sz="quarter" idx="21"/>
          </p:nvPr>
        </p:nvSpPr>
        <p:spPr>
          <a:xfrm>
            <a:off x="7968226" y="4700234"/>
            <a:ext cx="1873002" cy="824466"/>
          </a:xfrm>
          <a:prstGeom prst="rect">
            <a:avLst/>
          </a:prstGeom>
        </p:spPr>
        <p:txBody>
          <a:bodyPr lIns="91439" tIns="45719" rIns="91439" bIns="45719">
            <a:noAutofit/>
          </a:bodyPr>
          <a:lstStyle/>
          <a:p>
            <a:endParaRPr/>
          </a:p>
        </p:txBody>
      </p:sp>
      <p:sp>
        <p:nvSpPr>
          <p:cNvPr id="887"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1_Diapositiva de título">
    <p:spTree>
      <p:nvGrpSpPr>
        <p:cNvPr id="1" name=""/>
        <p:cNvGrpSpPr/>
        <p:nvPr/>
      </p:nvGrpSpPr>
      <p:grpSpPr>
        <a:xfrm>
          <a:off x="0" y="0"/>
          <a:ext cx="0" cy="0"/>
          <a:chOff x="0" y="0"/>
          <a:chExt cx="0" cy="0"/>
        </a:xfrm>
      </p:grpSpPr>
      <p:sp>
        <p:nvSpPr>
          <p:cNvPr id="894" name="Marcador de posición de imagen 8"/>
          <p:cNvSpPr>
            <a:spLocks noGrp="1"/>
          </p:cNvSpPr>
          <p:nvPr>
            <p:ph type="pic" idx="13"/>
          </p:nvPr>
        </p:nvSpPr>
        <p:spPr>
          <a:xfrm>
            <a:off x="0" y="2044700"/>
            <a:ext cx="12177487" cy="3112636"/>
          </a:xfrm>
          <a:prstGeom prst="rect">
            <a:avLst/>
          </a:prstGeom>
        </p:spPr>
        <p:txBody>
          <a:bodyPr lIns="91439" tIns="45719" rIns="91439" bIns="45719">
            <a:noAutofit/>
          </a:bodyPr>
          <a:lstStyle/>
          <a:p>
            <a:endParaRPr/>
          </a:p>
        </p:txBody>
      </p:sp>
      <p:sp>
        <p:nvSpPr>
          <p:cNvPr id="895" name="Slide Number"/>
          <p:cNvSpPr txBox="1">
            <a:spLocks noGrp="1"/>
          </p:cNvSpPr>
          <p:nvPr>
            <p:ph type="sldNum" sz="quarter" idx="2"/>
          </p:nvPr>
        </p:nvSpPr>
        <p:spPr>
          <a:xfrm>
            <a:off x="8473620" y="6221731"/>
            <a:ext cx="263980"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tiff"/></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7.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0" name="IJGA Slide art CV.jpg" descr="IJGA Slide art CV.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11" y="-58783"/>
            <a:ext cx="12309821" cy="697556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 name="Subtitle 3"/>
          <p:cNvSpPr txBox="1"/>
          <p:nvPr/>
        </p:nvSpPr>
        <p:spPr>
          <a:xfrm>
            <a:off x="101217" y="1333312"/>
            <a:ext cx="3290853" cy="5285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80000"/>
              </a:lnSpc>
              <a:spcBef>
                <a:spcPts val="600"/>
              </a:spcBef>
              <a:defRPr sz="1500">
                <a:solidFill>
                  <a:srgbClr val="595959"/>
                </a:solidFill>
                <a:latin typeface="Avenir Heavy"/>
                <a:ea typeface="Avenir Heavy"/>
                <a:cs typeface="Avenir Heavy"/>
                <a:sym typeface="Avenir Heavy"/>
              </a:defRPr>
            </a:pPr>
            <a:r>
              <a:t>GOLF</a:t>
            </a:r>
            <a:r>
              <a:rPr>
                <a:latin typeface="Avenir Roman"/>
                <a:ea typeface="Avenir Roman"/>
                <a:cs typeface="Avenir Roman"/>
                <a:sym typeface="Avenir Roman"/>
              </a:rPr>
              <a:t> many touring golf professionals:</a:t>
            </a:r>
          </a:p>
          <a:p>
            <a:pPr>
              <a:lnSpc>
                <a:spcPct val="80000"/>
              </a:lnSpc>
              <a:spcBef>
                <a:spcPts val="600"/>
              </a:spcBef>
              <a:defRPr sz="1500">
                <a:solidFill>
                  <a:srgbClr val="595959"/>
                </a:solidFill>
                <a:latin typeface="Avenir Heavy"/>
                <a:ea typeface="Avenir Heavy"/>
                <a:cs typeface="Avenir Heavy"/>
                <a:sym typeface="Avenir Heavy"/>
              </a:defRPr>
            </a:pPr>
            <a:r>
              <a:t>MEN: </a:t>
            </a:r>
            <a:r>
              <a:rPr>
                <a:latin typeface="Avenir Roman"/>
                <a:ea typeface="Avenir Roman"/>
                <a:cs typeface="Avenir Roman"/>
                <a:sym typeface="Avenir Roman"/>
              </a:rPr>
              <a:t> Richy Werenski, Morgan Hoffman, Pablo Larrazabal </a:t>
            </a:r>
          </a:p>
          <a:p>
            <a:pPr>
              <a:lnSpc>
                <a:spcPct val="80000"/>
              </a:lnSpc>
              <a:spcBef>
                <a:spcPts val="600"/>
              </a:spcBef>
              <a:defRPr sz="1500">
                <a:solidFill>
                  <a:srgbClr val="595959"/>
                </a:solidFill>
                <a:latin typeface="Avenir Heavy"/>
                <a:ea typeface="Avenir Heavy"/>
                <a:cs typeface="Avenir Heavy"/>
                <a:sym typeface="Avenir Heavy"/>
              </a:defRPr>
            </a:pPr>
            <a:r>
              <a:t>WOMEN: </a:t>
            </a:r>
            <a:r>
              <a:rPr>
                <a:latin typeface="Avenir Roman"/>
                <a:ea typeface="Avenir Roman"/>
                <a:cs typeface="Avenir Roman"/>
                <a:sym typeface="Avenir Roman"/>
              </a:rPr>
              <a:t> Shanshan Feng, Maria Uribe, Stephanie Meadows</a:t>
            </a:r>
          </a:p>
          <a:p>
            <a:pPr>
              <a:lnSpc>
                <a:spcPct val="10000"/>
              </a:lnSpc>
              <a:spcBef>
                <a:spcPts val="800"/>
              </a:spcBef>
              <a:defRPr sz="1500">
                <a:solidFill>
                  <a:srgbClr val="595959"/>
                </a:solidFill>
                <a:latin typeface="Avenir Roman"/>
                <a:ea typeface="Avenir Roman"/>
                <a:cs typeface="Avenir Roman"/>
                <a:sym typeface="Avenir Roman"/>
              </a:defRPr>
            </a:pPr>
            <a:endParaRPr>
              <a:latin typeface="Avenir Roman"/>
              <a:ea typeface="Avenir Roman"/>
              <a:cs typeface="Avenir Roman"/>
              <a:sym typeface="Avenir Roman"/>
            </a:endParaRPr>
          </a:p>
          <a:p>
            <a:pPr>
              <a:lnSpc>
                <a:spcPct val="70000"/>
              </a:lnSpc>
              <a:spcBef>
                <a:spcPts val="600"/>
              </a:spcBef>
              <a:defRPr sz="1500">
                <a:solidFill>
                  <a:srgbClr val="595959"/>
                </a:solidFill>
                <a:latin typeface="Avenir Heavy"/>
                <a:ea typeface="Avenir Heavy"/>
                <a:cs typeface="Avenir Heavy"/>
                <a:sym typeface="Avenir Heavy"/>
              </a:defRPr>
            </a:pPr>
            <a:r>
              <a:t>COLLEGE</a:t>
            </a:r>
          </a:p>
          <a:p>
            <a:pPr>
              <a:lnSpc>
                <a:spcPct val="80000"/>
              </a:lnSpc>
              <a:spcBef>
                <a:spcPts val="100"/>
              </a:spcBef>
              <a:defRPr sz="1500">
                <a:solidFill>
                  <a:srgbClr val="595959"/>
                </a:solidFill>
                <a:latin typeface="Avenir Heavy"/>
                <a:ea typeface="Avenir Heavy"/>
                <a:cs typeface="Avenir Heavy"/>
                <a:sym typeface="Avenir Heavy"/>
              </a:defRPr>
            </a:pPr>
            <a:r>
              <a:t>2015</a:t>
            </a:r>
            <a:r>
              <a:rPr>
                <a:latin typeface="Avenir Roman"/>
                <a:ea typeface="Avenir Roman"/>
                <a:cs typeface="Avenir Roman"/>
                <a:sym typeface="Avenir Roman"/>
              </a:rPr>
              <a:t> - 20 Graduates, 18 went onto college, 16 Scholarships </a:t>
            </a:r>
          </a:p>
          <a:p>
            <a:pPr>
              <a:lnSpc>
                <a:spcPct val="80000"/>
              </a:lnSpc>
              <a:spcBef>
                <a:spcPts val="100"/>
              </a:spcBef>
              <a:defRPr sz="1500">
                <a:solidFill>
                  <a:srgbClr val="595959"/>
                </a:solidFill>
                <a:latin typeface="Avenir Roman"/>
                <a:ea typeface="Avenir Roman"/>
                <a:cs typeface="Avenir Roman"/>
                <a:sym typeface="Avenir Roman"/>
              </a:defRPr>
            </a:pPr>
            <a:r>
              <a:t>(9 to D1, 5 to D2, 2 to D3), 2 students went onto a PG year</a:t>
            </a:r>
          </a:p>
          <a:p>
            <a:pPr>
              <a:lnSpc>
                <a:spcPct val="80000"/>
              </a:lnSpc>
              <a:spcBef>
                <a:spcPts val="100"/>
              </a:spcBef>
              <a:defRPr sz="1500">
                <a:solidFill>
                  <a:srgbClr val="595959"/>
                </a:solidFill>
                <a:latin typeface="Avenir Roman"/>
                <a:ea typeface="Avenir Roman"/>
                <a:cs typeface="Avenir Roman"/>
                <a:sym typeface="Avenir Roman"/>
              </a:defRPr>
            </a:pPr>
            <a:endParaRPr/>
          </a:p>
          <a:p>
            <a:pPr>
              <a:lnSpc>
                <a:spcPct val="80000"/>
              </a:lnSpc>
              <a:spcBef>
                <a:spcPts val="100"/>
              </a:spcBef>
              <a:defRPr sz="1500">
                <a:solidFill>
                  <a:srgbClr val="595959"/>
                </a:solidFill>
                <a:latin typeface="Avenir Heavy"/>
                <a:ea typeface="Avenir Heavy"/>
                <a:cs typeface="Avenir Heavy"/>
                <a:sym typeface="Avenir Heavy"/>
              </a:defRPr>
            </a:pPr>
            <a:r>
              <a:t>2016</a:t>
            </a:r>
            <a:r>
              <a:rPr>
                <a:latin typeface="Avenir Roman"/>
                <a:ea typeface="Avenir Roman"/>
                <a:cs typeface="Avenir Roman"/>
                <a:sym typeface="Avenir Roman"/>
              </a:rPr>
              <a:t> - 13 Graduates, 12 went onto college, 11 Scholarships (6 to D1,2 </a:t>
            </a:r>
          </a:p>
          <a:p>
            <a:pPr>
              <a:lnSpc>
                <a:spcPct val="80000"/>
              </a:lnSpc>
              <a:spcBef>
                <a:spcPts val="100"/>
              </a:spcBef>
              <a:defRPr sz="1500">
                <a:solidFill>
                  <a:srgbClr val="595959"/>
                </a:solidFill>
                <a:latin typeface="Avenir Heavy"/>
                <a:ea typeface="Avenir Heavy"/>
                <a:cs typeface="Avenir Heavy"/>
                <a:sym typeface="Avenir Heavy"/>
              </a:defRPr>
            </a:pPr>
            <a:r>
              <a:rPr>
                <a:latin typeface="Avenir Roman"/>
                <a:ea typeface="Avenir Roman"/>
                <a:cs typeface="Avenir Roman"/>
                <a:sym typeface="Avenir Roman"/>
              </a:rPr>
              <a:t>to D2, 1 to D3, 2 to Other) </a:t>
            </a:r>
          </a:p>
          <a:p>
            <a:pPr>
              <a:lnSpc>
                <a:spcPct val="80000"/>
              </a:lnSpc>
              <a:spcBef>
                <a:spcPts val="100"/>
              </a:spcBef>
              <a:defRPr sz="1500">
                <a:solidFill>
                  <a:srgbClr val="595959"/>
                </a:solidFill>
                <a:latin typeface="Avenir Roman"/>
                <a:ea typeface="Avenir Roman"/>
                <a:cs typeface="Avenir Roman"/>
                <a:sym typeface="Avenir Roman"/>
              </a:defRPr>
            </a:pPr>
            <a:r>
              <a:t>1 went onto a PG year</a:t>
            </a:r>
          </a:p>
          <a:p>
            <a:pPr>
              <a:lnSpc>
                <a:spcPct val="80000"/>
              </a:lnSpc>
              <a:spcBef>
                <a:spcPts val="100"/>
              </a:spcBef>
              <a:defRPr sz="1500">
                <a:solidFill>
                  <a:srgbClr val="595959"/>
                </a:solidFill>
                <a:latin typeface="Avenir Roman"/>
                <a:ea typeface="Avenir Roman"/>
                <a:cs typeface="Avenir Roman"/>
                <a:sym typeface="Avenir Roman"/>
              </a:defRPr>
            </a:pPr>
            <a:endParaRPr/>
          </a:p>
          <a:p>
            <a:pPr>
              <a:lnSpc>
                <a:spcPct val="80000"/>
              </a:lnSpc>
              <a:spcBef>
                <a:spcPts val="100"/>
              </a:spcBef>
              <a:defRPr sz="1500">
                <a:solidFill>
                  <a:srgbClr val="595959"/>
                </a:solidFill>
                <a:latin typeface="Avenir Heavy"/>
                <a:ea typeface="Avenir Heavy"/>
                <a:cs typeface="Avenir Heavy"/>
                <a:sym typeface="Avenir Heavy"/>
              </a:defRPr>
            </a:pPr>
            <a:r>
              <a:t>2017 </a:t>
            </a:r>
            <a:r>
              <a:rPr>
                <a:latin typeface="Avenir Roman"/>
                <a:ea typeface="Avenir Roman"/>
                <a:cs typeface="Avenir Roman"/>
                <a:sym typeface="Avenir Roman"/>
              </a:rPr>
              <a:t>- 28 Graduates, 18 went onto college, 15 Scholarships </a:t>
            </a:r>
          </a:p>
          <a:p>
            <a:pPr>
              <a:lnSpc>
                <a:spcPct val="80000"/>
              </a:lnSpc>
              <a:spcBef>
                <a:spcPts val="100"/>
              </a:spcBef>
              <a:defRPr sz="1500">
                <a:solidFill>
                  <a:srgbClr val="595959"/>
                </a:solidFill>
                <a:latin typeface="Avenir Roman"/>
                <a:ea typeface="Avenir Roman"/>
                <a:cs typeface="Avenir Roman"/>
                <a:sym typeface="Avenir Roman"/>
              </a:defRPr>
            </a:pPr>
            <a:r>
              <a:t>(12 to D1, 3 to D2 and 2 to NAIA)</a:t>
            </a:r>
          </a:p>
          <a:p>
            <a:pPr>
              <a:lnSpc>
                <a:spcPct val="80000"/>
              </a:lnSpc>
              <a:spcBef>
                <a:spcPts val="100"/>
              </a:spcBef>
              <a:defRPr sz="1500">
                <a:solidFill>
                  <a:srgbClr val="595959"/>
                </a:solidFill>
                <a:latin typeface="Avenir Roman"/>
                <a:ea typeface="Avenir Roman"/>
                <a:cs typeface="Avenir Roman"/>
                <a:sym typeface="Avenir Roman"/>
              </a:defRPr>
            </a:pPr>
            <a:endParaRPr/>
          </a:p>
          <a:p>
            <a:pPr>
              <a:lnSpc>
                <a:spcPct val="80000"/>
              </a:lnSpc>
              <a:spcBef>
                <a:spcPts val="100"/>
              </a:spcBef>
              <a:defRPr sz="1500">
                <a:solidFill>
                  <a:srgbClr val="595959"/>
                </a:solidFill>
                <a:latin typeface="Avenir Roman"/>
                <a:ea typeface="Avenir Roman"/>
                <a:cs typeface="Avenir Roman"/>
                <a:sym typeface="Avenir Roman"/>
              </a:defRPr>
            </a:pPr>
            <a:r>
              <a:rPr>
                <a:latin typeface="Avenir Heavy"/>
                <a:ea typeface="Avenir Heavy"/>
                <a:cs typeface="Avenir Heavy"/>
                <a:sym typeface="Avenir Heavy"/>
              </a:rPr>
              <a:t>2018</a:t>
            </a:r>
            <a:r>
              <a:t> – 6 Graduates, 6 went onto college, 4 Scholarships (2 to D2)</a:t>
            </a:r>
          </a:p>
        </p:txBody>
      </p:sp>
      <p:sp>
        <p:nvSpPr>
          <p:cNvPr id="1636" name="Rectangle 10"/>
          <p:cNvSpPr/>
          <p:nvPr/>
        </p:nvSpPr>
        <p:spPr>
          <a:xfrm>
            <a:off x="-2188" y="-6162"/>
            <a:ext cx="12192001" cy="1201713"/>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37" name="Title 1"/>
          <p:cNvSpPr txBox="1"/>
          <p:nvPr/>
        </p:nvSpPr>
        <p:spPr>
          <a:xfrm>
            <a:off x="434061" y="320375"/>
            <a:ext cx="6682276" cy="54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000">
                <a:solidFill>
                  <a:srgbClr val="FFFFFF"/>
                </a:solidFill>
                <a:latin typeface="Gotham HTF"/>
                <a:ea typeface="Gotham HTF"/>
                <a:cs typeface="Gotham HTF"/>
                <a:sym typeface="Gotham HTF"/>
              </a:defRPr>
            </a:lvl1pPr>
          </a:lstStyle>
          <a:p>
            <a:r>
              <a:t>STUDENT SUCCESSES</a:t>
            </a:r>
          </a:p>
        </p:txBody>
      </p:sp>
      <p:pic>
        <p:nvPicPr>
          <p:cNvPr id="1638" name="IJGA Colleges USA Infographic.pdf" descr="IJGA Colleges USA Infographic.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7930" y="1194409"/>
            <a:ext cx="8741926" cy="56565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 name="IJGA Slide art TOP 1.jpg" descr="IJGA Slide art TOP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11"/>
            <a:ext cx="12192000" cy="6685938"/>
          </a:xfrm>
          <a:prstGeom prst="rect">
            <a:avLst/>
          </a:prstGeom>
          <a:ln w="12700">
            <a:miter lim="400000"/>
          </a:ln>
        </p:spPr>
      </p:pic>
      <p:sp>
        <p:nvSpPr>
          <p:cNvPr id="1641" name="TextBox 1"/>
          <p:cNvSpPr txBox="1"/>
          <p:nvPr/>
        </p:nvSpPr>
        <p:spPr>
          <a:xfrm>
            <a:off x="10114419" y="2133994"/>
            <a:ext cx="1969900"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a:solidFill>
                  <a:srgbClr val="595959"/>
                </a:solidFill>
                <a:latin typeface="Avenir Book"/>
                <a:ea typeface="Avenir Book"/>
                <a:cs typeface="Avenir Book"/>
                <a:sym typeface="Avenir Book"/>
              </a:defRPr>
            </a:lvl1pPr>
          </a:lstStyle>
          <a:p>
            <a:r>
              <a:t>APPENDIX II</a:t>
            </a:r>
          </a:p>
        </p:txBody>
      </p:sp>
      <p:graphicFrame>
        <p:nvGraphicFramePr>
          <p:cNvPr id="1642" name="Table 6"/>
          <p:cNvGraphicFramePr/>
          <p:nvPr/>
        </p:nvGraphicFramePr>
        <p:xfrm>
          <a:off x="876565" y="2518926"/>
          <a:ext cx="10438863" cy="3351271"/>
        </p:xfrm>
        <a:graphic>
          <a:graphicData uri="http://schemas.openxmlformats.org/drawingml/2006/table">
            <a:tbl>
              <a:tblPr firstRow="1" bandRow="1">
                <a:tableStyleId>{4C3C2611-4C71-4FC5-86AE-919BDF0F9419}</a:tableStyleId>
              </a:tblPr>
              <a:tblGrid>
                <a:gridCol w="2697544">
                  <a:extLst>
                    <a:ext uri="{9D8B030D-6E8A-4147-A177-3AD203B41FA5}">
                      <a16:colId xmlns:a16="http://schemas.microsoft.com/office/drawing/2014/main" val="20000"/>
                    </a:ext>
                  </a:extLst>
                </a:gridCol>
                <a:gridCol w="284989">
                  <a:extLst>
                    <a:ext uri="{9D8B030D-6E8A-4147-A177-3AD203B41FA5}">
                      <a16:colId xmlns:a16="http://schemas.microsoft.com/office/drawing/2014/main" val="20001"/>
                    </a:ext>
                  </a:extLst>
                </a:gridCol>
                <a:gridCol w="1491266">
                  <a:extLst>
                    <a:ext uri="{9D8B030D-6E8A-4147-A177-3AD203B41FA5}">
                      <a16:colId xmlns:a16="http://schemas.microsoft.com/office/drawing/2014/main" val="20002"/>
                    </a:ext>
                  </a:extLst>
                </a:gridCol>
                <a:gridCol w="1491266">
                  <a:extLst>
                    <a:ext uri="{9D8B030D-6E8A-4147-A177-3AD203B41FA5}">
                      <a16:colId xmlns:a16="http://schemas.microsoft.com/office/drawing/2014/main" val="20003"/>
                    </a:ext>
                  </a:extLst>
                </a:gridCol>
                <a:gridCol w="1491266">
                  <a:extLst>
                    <a:ext uri="{9D8B030D-6E8A-4147-A177-3AD203B41FA5}">
                      <a16:colId xmlns:a16="http://schemas.microsoft.com/office/drawing/2014/main" val="20004"/>
                    </a:ext>
                  </a:extLst>
                </a:gridCol>
                <a:gridCol w="1491266">
                  <a:extLst>
                    <a:ext uri="{9D8B030D-6E8A-4147-A177-3AD203B41FA5}">
                      <a16:colId xmlns:a16="http://schemas.microsoft.com/office/drawing/2014/main" val="20005"/>
                    </a:ext>
                  </a:extLst>
                </a:gridCol>
                <a:gridCol w="1491266">
                  <a:extLst>
                    <a:ext uri="{9D8B030D-6E8A-4147-A177-3AD203B41FA5}">
                      <a16:colId xmlns:a16="http://schemas.microsoft.com/office/drawing/2014/main" val="20006"/>
                    </a:ext>
                  </a:extLst>
                </a:gridCol>
              </a:tblGrid>
              <a:tr h="481503">
                <a:tc>
                  <a:txBody>
                    <a:bodyPr/>
                    <a:lstStyle/>
                    <a:p>
                      <a:pPr algn="l">
                        <a:defRPr sz="1800" b="0">
                          <a:solidFill>
                            <a:srgbClr val="000000"/>
                          </a:solidFill>
                        </a:defRPr>
                      </a:pPr>
                      <a:r>
                        <a:rPr b="1">
                          <a:solidFill>
                            <a:srgbClr val="FFFFFF"/>
                          </a:solidFill>
                          <a:latin typeface="Times New Roman"/>
                          <a:ea typeface="Times New Roman"/>
                          <a:cs typeface="Times New Roman"/>
                          <a:sym typeface="Times New Roman"/>
                        </a:rPr>
                        <a:t>(5 high 1 low)</a:t>
                      </a:r>
                    </a:p>
                  </a:txBody>
                  <a:tcPr marL="45720" marR="45720" horzOverflow="overflow">
                    <a:solidFill>
                      <a:srgbClr val="595959"/>
                    </a:solidFill>
                  </a:tcPr>
                </a:tc>
                <a:tc>
                  <a:txBody>
                    <a:bodyPr/>
                    <a:lstStyle/>
                    <a:p>
                      <a:pPr algn="l">
                        <a:defRPr sz="1800">
                          <a:latin typeface="Times New Roman"/>
                          <a:ea typeface="Times New Roman"/>
                          <a:cs typeface="Times New Roman"/>
                          <a:sym typeface="Times New Roman"/>
                        </a:defRPr>
                      </a:pPr>
                      <a:endParaRPr/>
                    </a:p>
                  </a:txBody>
                  <a:tcPr marL="45720" marR="45720" horzOverflow="overflow">
                    <a:solidFill>
                      <a:srgbClr val="595959"/>
                    </a:solidFill>
                  </a:tcPr>
                </a:tc>
                <a:tc>
                  <a:txBody>
                    <a:bodyPr/>
                    <a:lstStyle/>
                    <a:p>
                      <a:pPr algn="ctr">
                        <a:defRPr sz="1800" b="0">
                          <a:solidFill>
                            <a:srgbClr val="000000"/>
                          </a:solidFill>
                        </a:defRPr>
                      </a:pPr>
                      <a:r>
                        <a:rPr b="1">
                          <a:solidFill>
                            <a:srgbClr val="FFFFFF"/>
                          </a:solidFill>
                          <a:latin typeface="Times New Roman"/>
                          <a:ea typeface="Times New Roman"/>
                          <a:cs typeface="Times New Roman"/>
                          <a:sym typeface="Times New Roman"/>
                        </a:rPr>
                        <a:t>IJGA</a:t>
                      </a:r>
                    </a:p>
                  </a:txBody>
                  <a:tcPr marL="45720" marR="45720" horzOverflow="overflow">
                    <a:solidFill>
                      <a:srgbClr val="595959"/>
                    </a:solidFill>
                  </a:tcPr>
                </a:tc>
                <a:tc>
                  <a:txBody>
                    <a:bodyPr/>
                    <a:lstStyle/>
                    <a:p>
                      <a:pPr algn="ctr">
                        <a:defRPr sz="1800" b="0">
                          <a:solidFill>
                            <a:srgbClr val="000000"/>
                          </a:solidFill>
                        </a:defRPr>
                      </a:pPr>
                      <a:r>
                        <a:rPr b="1">
                          <a:solidFill>
                            <a:srgbClr val="FFFFFF"/>
                          </a:solidFill>
                          <a:latin typeface="Times New Roman"/>
                          <a:ea typeface="Times New Roman"/>
                          <a:cs typeface="Times New Roman"/>
                          <a:sym typeface="Times New Roman"/>
                        </a:rPr>
                        <a:t>BGGA</a:t>
                      </a:r>
                    </a:p>
                  </a:txBody>
                  <a:tcPr marL="45720" marR="45720" horzOverflow="overflow">
                    <a:solidFill>
                      <a:srgbClr val="595959"/>
                    </a:solidFill>
                  </a:tcPr>
                </a:tc>
                <a:tc>
                  <a:txBody>
                    <a:bodyPr/>
                    <a:lstStyle/>
                    <a:p>
                      <a:pPr algn="ctr">
                        <a:defRPr sz="1800" b="0">
                          <a:solidFill>
                            <a:srgbClr val="000000"/>
                          </a:solidFill>
                        </a:defRPr>
                      </a:pPr>
                      <a:r>
                        <a:rPr b="1">
                          <a:solidFill>
                            <a:srgbClr val="FFFFFF"/>
                          </a:solidFill>
                          <a:latin typeface="Times New Roman"/>
                          <a:ea typeface="Times New Roman"/>
                          <a:cs typeface="Times New Roman"/>
                          <a:sym typeface="Times New Roman"/>
                        </a:rPr>
                        <a:t>COMP 1</a:t>
                      </a:r>
                    </a:p>
                  </a:txBody>
                  <a:tcPr marL="45720" marR="45720" horzOverflow="overflow">
                    <a:solidFill>
                      <a:srgbClr val="595959"/>
                    </a:solidFill>
                  </a:tcPr>
                </a:tc>
                <a:tc>
                  <a:txBody>
                    <a:bodyPr/>
                    <a:lstStyle/>
                    <a:p>
                      <a:pPr algn="ctr">
                        <a:defRPr sz="1800" b="0">
                          <a:solidFill>
                            <a:srgbClr val="000000"/>
                          </a:solidFill>
                        </a:defRPr>
                      </a:pPr>
                      <a:r>
                        <a:rPr b="1">
                          <a:solidFill>
                            <a:srgbClr val="FFFFFF"/>
                          </a:solidFill>
                          <a:latin typeface="Times New Roman"/>
                          <a:ea typeface="Times New Roman"/>
                          <a:cs typeface="Times New Roman"/>
                          <a:sym typeface="Times New Roman"/>
                        </a:rPr>
                        <a:t>COMP 2</a:t>
                      </a:r>
                    </a:p>
                  </a:txBody>
                  <a:tcPr marL="45720" marR="45720" horzOverflow="overflow">
                    <a:solidFill>
                      <a:srgbClr val="595959"/>
                    </a:solidFill>
                  </a:tcPr>
                </a:tc>
                <a:tc>
                  <a:txBody>
                    <a:bodyPr/>
                    <a:lstStyle/>
                    <a:p>
                      <a:pPr algn="ctr">
                        <a:defRPr sz="1800" b="0">
                          <a:solidFill>
                            <a:srgbClr val="000000"/>
                          </a:solidFill>
                        </a:defRPr>
                      </a:pPr>
                      <a:r>
                        <a:rPr b="1">
                          <a:solidFill>
                            <a:srgbClr val="FFFFFF"/>
                          </a:solidFill>
                          <a:latin typeface="Times New Roman"/>
                          <a:ea typeface="Times New Roman"/>
                          <a:cs typeface="Times New Roman"/>
                          <a:sym typeface="Times New Roman"/>
                        </a:rPr>
                        <a:t>COMP 3</a:t>
                      </a:r>
                    </a:p>
                  </a:txBody>
                  <a:tcPr marL="45720" marR="45720" horzOverflow="overflow">
                    <a:solidFill>
                      <a:srgbClr val="595959"/>
                    </a:solidFill>
                  </a:tcPr>
                </a:tc>
                <a:extLst>
                  <a:ext uri="{0D108BD9-81ED-4DB2-BD59-A6C34878D82A}">
                    <a16:rowId xmlns:a16="http://schemas.microsoft.com/office/drawing/2014/main" val="10000"/>
                  </a:ext>
                </a:extLst>
              </a:tr>
              <a:tr h="481503">
                <a:tc>
                  <a:txBody>
                    <a:bodyPr/>
                    <a:lstStyle/>
                    <a:p>
                      <a:pPr algn="l">
                        <a:defRPr sz="1800"/>
                      </a:pPr>
                      <a:r>
                        <a:rPr>
                          <a:solidFill>
                            <a:srgbClr val="595959"/>
                          </a:solidFill>
                          <a:latin typeface="Times New Roman"/>
                          <a:ea typeface="Times New Roman"/>
                          <a:cs typeface="Times New Roman"/>
                          <a:sym typeface="Times New Roman"/>
                        </a:rPr>
                        <a:t>Corporate Structure</a:t>
                      </a:r>
                    </a:p>
                  </a:txBody>
                  <a:tcPr marL="45720" marR="45720" horzOverflow="overflow"/>
                </a:tc>
                <a:tc>
                  <a:txBody>
                    <a:bodyPr/>
                    <a:lstStyle/>
                    <a:p>
                      <a:pPr algn="l">
                        <a:defRPr sz="1800">
                          <a:solidFill>
                            <a:srgbClr val="595959"/>
                          </a:solidFill>
                          <a:latin typeface="Times New Roman"/>
                          <a:ea typeface="Times New Roman"/>
                          <a:cs typeface="Times New Roman"/>
                          <a:sym typeface="Times New Roman"/>
                        </a:defRPr>
                      </a:pPr>
                      <a:endParaRP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extLst>
                  <a:ext uri="{0D108BD9-81ED-4DB2-BD59-A6C34878D82A}">
                    <a16:rowId xmlns:a16="http://schemas.microsoft.com/office/drawing/2014/main" val="10001"/>
                  </a:ext>
                </a:extLst>
              </a:tr>
              <a:tr h="477653">
                <a:tc>
                  <a:txBody>
                    <a:bodyPr/>
                    <a:lstStyle/>
                    <a:p>
                      <a:pPr algn="l">
                        <a:defRPr sz="1800"/>
                      </a:pPr>
                      <a:r>
                        <a:rPr>
                          <a:solidFill>
                            <a:srgbClr val="595959"/>
                          </a:solidFill>
                          <a:latin typeface="Times New Roman"/>
                          <a:ea typeface="Times New Roman"/>
                          <a:cs typeface="Times New Roman"/>
                          <a:sym typeface="Times New Roman"/>
                        </a:rPr>
                        <a:t>Financial Stability</a:t>
                      </a:r>
                    </a:p>
                  </a:txBody>
                  <a:tcPr marL="45720" marR="45720" horzOverflow="overflow"/>
                </a:tc>
                <a:tc>
                  <a:txBody>
                    <a:bodyPr/>
                    <a:lstStyle/>
                    <a:p>
                      <a:pPr algn="l">
                        <a:defRPr sz="1800">
                          <a:solidFill>
                            <a:srgbClr val="595959"/>
                          </a:solidFill>
                          <a:latin typeface="Times New Roman"/>
                          <a:ea typeface="Times New Roman"/>
                          <a:cs typeface="Times New Roman"/>
                          <a:sym typeface="Times New Roman"/>
                        </a:defRPr>
                      </a:pPr>
                      <a:endParaRP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4</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4</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extLst>
                  <a:ext uri="{0D108BD9-81ED-4DB2-BD59-A6C34878D82A}">
                    <a16:rowId xmlns:a16="http://schemas.microsoft.com/office/drawing/2014/main" val="10002"/>
                  </a:ext>
                </a:extLst>
              </a:tr>
              <a:tr h="477653">
                <a:tc>
                  <a:txBody>
                    <a:bodyPr/>
                    <a:lstStyle/>
                    <a:p>
                      <a:pPr algn="l">
                        <a:defRPr sz="1800"/>
                      </a:pPr>
                      <a:r>
                        <a:rPr>
                          <a:solidFill>
                            <a:srgbClr val="595959"/>
                          </a:solidFill>
                          <a:latin typeface="Times New Roman"/>
                          <a:ea typeface="Times New Roman"/>
                          <a:cs typeface="Times New Roman"/>
                          <a:sym typeface="Times New Roman"/>
                        </a:rPr>
                        <a:t>Golf Program</a:t>
                      </a:r>
                    </a:p>
                  </a:txBody>
                  <a:tcPr marL="45720" marR="45720" horzOverflow="overflow"/>
                </a:tc>
                <a:tc>
                  <a:txBody>
                    <a:bodyPr/>
                    <a:lstStyle/>
                    <a:p>
                      <a:pPr algn="l">
                        <a:defRPr sz="1800">
                          <a:solidFill>
                            <a:srgbClr val="595959"/>
                          </a:solidFill>
                          <a:latin typeface="Times New Roman"/>
                          <a:ea typeface="Times New Roman"/>
                          <a:cs typeface="Times New Roman"/>
                          <a:sym typeface="Times New Roman"/>
                        </a:defRPr>
                      </a:pPr>
                      <a:endParaRP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3</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3</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extLst>
                  <a:ext uri="{0D108BD9-81ED-4DB2-BD59-A6C34878D82A}">
                    <a16:rowId xmlns:a16="http://schemas.microsoft.com/office/drawing/2014/main" val="10003"/>
                  </a:ext>
                </a:extLst>
              </a:tr>
              <a:tr h="477653">
                <a:tc>
                  <a:txBody>
                    <a:bodyPr/>
                    <a:lstStyle/>
                    <a:p>
                      <a:pPr algn="l">
                        <a:defRPr sz="1800"/>
                      </a:pPr>
                      <a:r>
                        <a:rPr>
                          <a:solidFill>
                            <a:srgbClr val="595959"/>
                          </a:solidFill>
                          <a:latin typeface="Times New Roman"/>
                          <a:ea typeface="Times New Roman"/>
                          <a:cs typeface="Times New Roman"/>
                          <a:sym typeface="Times New Roman"/>
                        </a:rPr>
                        <a:t>Academic Program</a:t>
                      </a:r>
                    </a:p>
                  </a:txBody>
                  <a:tcPr marL="45720" marR="45720" horzOverflow="overflow"/>
                </a:tc>
                <a:tc>
                  <a:txBody>
                    <a:bodyPr/>
                    <a:lstStyle/>
                    <a:p>
                      <a:pPr algn="l">
                        <a:defRPr sz="1800">
                          <a:solidFill>
                            <a:srgbClr val="595959"/>
                          </a:solidFill>
                          <a:latin typeface="Times New Roman"/>
                          <a:ea typeface="Times New Roman"/>
                          <a:cs typeface="Times New Roman"/>
                          <a:sym typeface="Times New Roman"/>
                        </a:defRPr>
                      </a:pPr>
                      <a:endParaRP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1</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4</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3</a:t>
                      </a:r>
                    </a:p>
                  </a:txBody>
                  <a:tcPr marL="45720" marR="45720" horzOverflow="overflow"/>
                </a:tc>
                <a:extLst>
                  <a:ext uri="{0D108BD9-81ED-4DB2-BD59-A6C34878D82A}">
                    <a16:rowId xmlns:a16="http://schemas.microsoft.com/office/drawing/2014/main" val="10004"/>
                  </a:ext>
                </a:extLst>
              </a:tr>
              <a:tr h="477653">
                <a:tc>
                  <a:txBody>
                    <a:bodyPr/>
                    <a:lstStyle/>
                    <a:p>
                      <a:pPr algn="l">
                        <a:defRPr sz="1800"/>
                      </a:pPr>
                      <a:r>
                        <a:rPr>
                          <a:solidFill>
                            <a:srgbClr val="595959"/>
                          </a:solidFill>
                          <a:latin typeface="Times New Roman"/>
                          <a:ea typeface="Times New Roman"/>
                          <a:cs typeface="Times New Roman"/>
                          <a:sym typeface="Times New Roman"/>
                        </a:rPr>
                        <a:t>Character Program</a:t>
                      </a:r>
                    </a:p>
                  </a:txBody>
                  <a:tcPr marL="45720" marR="45720" horzOverflow="overflow"/>
                </a:tc>
                <a:tc>
                  <a:txBody>
                    <a:bodyPr/>
                    <a:lstStyle/>
                    <a:p>
                      <a:pPr algn="l">
                        <a:defRPr sz="1800">
                          <a:solidFill>
                            <a:srgbClr val="595959"/>
                          </a:solidFill>
                          <a:latin typeface="Times New Roman"/>
                          <a:ea typeface="Times New Roman"/>
                          <a:cs typeface="Times New Roman"/>
                          <a:sym typeface="Times New Roman"/>
                        </a:defRPr>
                      </a:pPr>
                      <a:endParaRP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4</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a:t>
                      </a:r>
                    </a:p>
                  </a:txBody>
                  <a:tcPr marL="45720" marR="45720" horzOverflow="overflow"/>
                </a:tc>
                <a:extLst>
                  <a:ext uri="{0D108BD9-81ED-4DB2-BD59-A6C34878D82A}">
                    <a16:rowId xmlns:a16="http://schemas.microsoft.com/office/drawing/2014/main" val="10005"/>
                  </a:ext>
                </a:extLst>
              </a:tr>
              <a:tr h="477653">
                <a:tc>
                  <a:txBody>
                    <a:bodyPr/>
                    <a:lstStyle/>
                    <a:p>
                      <a:pPr algn="l">
                        <a:defRPr sz="1800"/>
                      </a:pPr>
                      <a:r>
                        <a:rPr>
                          <a:solidFill>
                            <a:srgbClr val="595959"/>
                          </a:solidFill>
                          <a:latin typeface="Times New Roman"/>
                          <a:ea typeface="Times New Roman"/>
                          <a:cs typeface="Times New Roman"/>
                          <a:sym typeface="Times New Roman"/>
                        </a:rPr>
                        <a:t>TOTAL</a:t>
                      </a:r>
                    </a:p>
                  </a:txBody>
                  <a:tcPr marL="45720" marR="45720" horzOverflow="overflow"/>
                </a:tc>
                <a:tc>
                  <a:txBody>
                    <a:bodyPr/>
                    <a:lstStyle/>
                    <a:p>
                      <a:pPr algn="l">
                        <a:defRPr sz="1800">
                          <a:solidFill>
                            <a:srgbClr val="595959"/>
                          </a:solidFill>
                          <a:latin typeface="Times New Roman"/>
                          <a:ea typeface="Times New Roman"/>
                          <a:cs typeface="Times New Roman"/>
                          <a:sym typeface="Times New Roman"/>
                        </a:defRPr>
                      </a:pPr>
                      <a:endParaRP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24</a:t>
                      </a:r>
                    </a:p>
                  </a:txBody>
                  <a:tcPr marL="45720" marR="45720" horzOverflow="overflow"/>
                </a:tc>
                <a:tc>
                  <a:txBody>
                    <a:bodyPr/>
                    <a:lstStyle/>
                    <a:p>
                      <a:pPr algn="ctr">
                        <a:defRPr sz="1800">
                          <a:solidFill>
                            <a:srgbClr val="595959"/>
                          </a:solidFill>
                          <a:latin typeface="Times New Roman"/>
                          <a:ea typeface="Times New Roman"/>
                          <a:cs typeface="Times New Roman"/>
                          <a:sym typeface="Times New Roman"/>
                        </a:defRPr>
                      </a:pPr>
                      <a:r>
                        <a:t>24</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15</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13</a:t>
                      </a:r>
                    </a:p>
                  </a:txBody>
                  <a:tcPr marL="45720" marR="45720" horzOverflow="overflow"/>
                </a:tc>
                <a:tc>
                  <a:txBody>
                    <a:bodyPr/>
                    <a:lstStyle/>
                    <a:p>
                      <a:pPr algn="ctr">
                        <a:defRPr sz="1800"/>
                      </a:pPr>
                      <a:r>
                        <a:rPr>
                          <a:solidFill>
                            <a:srgbClr val="595959"/>
                          </a:solidFill>
                          <a:latin typeface="Times New Roman"/>
                          <a:ea typeface="Times New Roman"/>
                          <a:cs typeface="Times New Roman"/>
                          <a:sym typeface="Times New Roman"/>
                        </a:rPr>
                        <a:t>11</a:t>
                      </a:r>
                    </a:p>
                  </a:txBody>
                  <a:tcPr marL="45720" marR="45720" horzOverflow="overflow"/>
                </a:tc>
                <a:extLst>
                  <a:ext uri="{0D108BD9-81ED-4DB2-BD59-A6C34878D82A}">
                    <a16:rowId xmlns:a16="http://schemas.microsoft.com/office/drawing/2014/main" val="10006"/>
                  </a:ext>
                </a:extLst>
              </a:tr>
            </a:tbl>
          </a:graphicData>
        </a:graphic>
      </p:graphicFrame>
      <p:sp>
        <p:nvSpPr>
          <p:cNvPr id="1643" name="Rectangle 2"/>
          <p:cNvSpPr txBox="1"/>
          <p:nvPr/>
        </p:nvSpPr>
        <p:spPr>
          <a:xfrm>
            <a:off x="859373" y="6104356"/>
            <a:ext cx="949716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solidFill>
                  <a:srgbClr val="595959"/>
                </a:solidFill>
                <a:latin typeface="Avenir Book"/>
                <a:ea typeface="Avenir Book"/>
                <a:cs typeface="Avenir Book"/>
                <a:sym typeface="Avenir Book"/>
              </a:defRPr>
            </a:lvl1pPr>
          </a:lstStyle>
          <a:p>
            <a:r>
              <a:t>Note: Our point awards are subjective, and based on our outsider perceptions</a:t>
            </a:r>
          </a:p>
        </p:txBody>
      </p:sp>
      <p:sp>
        <p:nvSpPr>
          <p:cNvPr id="1644" name="Title 1"/>
          <p:cNvSpPr txBox="1"/>
          <p:nvPr/>
        </p:nvSpPr>
        <p:spPr>
          <a:xfrm>
            <a:off x="849094" y="1928711"/>
            <a:ext cx="5723822"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00974E"/>
                </a:solidFill>
                <a:latin typeface="Gotham HTF"/>
                <a:ea typeface="Gotham HTF"/>
                <a:cs typeface="Gotham HTF"/>
                <a:sym typeface="Gotham HTF"/>
              </a:defRPr>
            </a:lvl1pPr>
          </a:lstStyle>
          <a:p>
            <a:r>
              <a:t>COMPETITOR CHECK-LIST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6" name="IJGA Slide art TOP 1.jpg" descr="IJGA Slide art TOP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11"/>
            <a:ext cx="12192000" cy="6685938"/>
          </a:xfrm>
          <a:prstGeom prst="rect">
            <a:avLst/>
          </a:prstGeom>
          <a:ln w="12700">
            <a:miter lim="400000"/>
          </a:ln>
        </p:spPr>
      </p:pic>
      <p:sp>
        <p:nvSpPr>
          <p:cNvPr id="1647" name="TextBox 1"/>
          <p:cNvSpPr txBox="1"/>
          <p:nvPr/>
        </p:nvSpPr>
        <p:spPr>
          <a:xfrm>
            <a:off x="414301" y="1932650"/>
            <a:ext cx="1969900"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a:solidFill>
                  <a:srgbClr val="595959"/>
                </a:solidFill>
                <a:latin typeface="Avenir Book"/>
                <a:ea typeface="Avenir Book"/>
                <a:cs typeface="Avenir Book"/>
                <a:sym typeface="Avenir Book"/>
              </a:defRPr>
            </a:lvl1pPr>
          </a:lstStyle>
          <a:p>
            <a:r>
              <a:t>APPENDIX III</a:t>
            </a:r>
          </a:p>
        </p:txBody>
      </p:sp>
      <p:sp>
        <p:nvSpPr>
          <p:cNvPr id="1648" name="Rectangle 4"/>
          <p:cNvSpPr txBox="1"/>
          <p:nvPr/>
        </p:nvSpPr>
        <p:spPr>
          <a:xfrm>
            <a:off x="426827" y="2227578"/>
            <a:ext cx="8195096" cy="449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2" defTabSz="241300">
              <a:tabLst>
                <a:tab pos="228600" algn="l"/>
              </a:tabLst>
              <a:defRPr sz="1600">
                <a:solidFill>
                  <a:srgbClr val="595959"/>
                </a:solidFill>
                <a:latin typeface="Avenir Heavy"/>
                <a:ea typeface="Avenir Heavy"/>
                <a:cs typeface="Avenir Heavy"/>
                <a:sym typeface="Avenir Heavy"/>
              </a:defRPr>
            </a:pPr>
            <a:r>
              <a:t>Golf Academy Fees:</a:t>
            </a:r>
            <a:r>
              <a:rPr>
                <a:latin typeface="Avenir Roman"/>
                <a:ea typeface="Avenir Roman"/>
                <a:cs typeface="Avenir Roman"/>
                <a:sym typeface="Avenir Roman"/>
              </a:rPr>
              <a:t>	</a:t>
            </a:r>
          </a:p>
          <a:p>
            <a:pPr lvl="2" defTabSz="241300">
              <a:tabLst>
                <a:tab pos="228600" algn="l"/>
              </a:tabLst>
              <a:defRPr sz="1600">
                <a:solidFill>
                  <a:srgbClr val="595959"/>
                </a:solidFill>
                <a:latin typeface="Avenir Heavy"/>
                <a:ea typeface="Avenir Heavy"/>
                <a:cs typeface="Avenir Heavy"/>
                <a:sym typeface="Avenir Heavy"/>
              </a:defRPr>
            </a:pPr>
            <a:r>
              <a:t>$58,500 + $1,950 (transport fee/uniform) = $60,450</a:t>
            </a:r>
          </a:p>
          <a:p>
            <a:pPr lvl="4" defTabSz="241300">
              <a:defRPr sz="1600">
                <a:solidFill>
                  <a:srgbClr val="595959"/>
                </a:solidFill>
                <a:latin typeface="Avenir Roman"/>
                <a:ea typeface="Avenir Roman"/>
                <a:cs typeface="Avenir Roman"/>
                <a:sym typeface="Avenir Roman"/>
              </a:defRPr>
            </a:pPr>
            <a:r>
              <a:t>(inclusive of golf program, housing, catering)</a:t>
            </a:r>
          </a:p>
          <a:p>
            <a:pPr lvl="4" defTabSz="241300">
              <a:defRPr sz="1600">
                <a:solidFill>
                  <a:srgbClr val="595959"/>
                </a:solidFill>
                <a:latin typeface="Avenir Roman"/>
                <a:ea typeface="Avenir Roman"/>
                <a:cs typeface="Avenir Roman"/>
                <a:sym typeface="Avenir Roman"/>
              </a:defRPr>
            </a:pPr>
            <a:r>
              <a:t>- With individual golf lessons, psychology and mental sessions, fitness, study hall tutoring</a:t>
            </a:r>
          </a:p>
          <a:p>
            <a:pPr lvl="4" defTabSz="241300">
              <a:defRPr sz="1600">
                <a:solidFill>
                  <a:srgbClr val="595959"/>
                </a:solidFill>
                <a:latin typeface="Avenir Roman"/>
                <a:ea typeface="Avenir Roman"/>
                <a:cs typeface="Avenir Roman"/>
                <a:sym typeface="Avenir Roman"/>
              </a:defRPr>
            </a:pPr>
            <a:r>
              <a:t>- But additional costs for golf equipment, requested tutoring, mandatory study hall </a:t>
            </a:r>
          </a:p>
          <a:p>
            <a:pPr lvl="4" defTabSz="241300">
              <a:defRPr sz="1600">
                <a:solidFill>
                  <a:srgbClr val="595959"/>
                </a:solidFill>
                <a:latin typeface="Avenir Roman"/>
                <a:ea typeface="Avenir Roman"/>
                <a:cs typeface="Avenir Roman"/>
                <a:sym typeface="Avenir Roman"/>
              </a:defRPr>
            </a:pPr>
            <a:r>
              <a:t>- As well as clothing apparel, school transportation and various personal services</a:t>
            </a:r>
          </a:p>
          <a:p>
            <a:pPr defTabSz="241300">
              <a:defRPr sz="700">
                <a:solidFill>
                  <a:srgbClr val="595959"/>
                </a:solidFill>
                <a:latin typeface="Avenir Roman"/>
                <a:ea typeface="Avenir Roman"/>
                <a:cs typeface="Avenir Roman"/>
                <a:sym typeface="Avenir Roman"/>
              </a:defRPr>
            </a:pPr>
            <a:endParaRPr/>
          </a:p>
          <a:p>
            <a:pPr defTabSz="241300">
              <a:defRPr sz="1600">
                <a:solidFill>
                  <a:srgbClr val="595959"/>
                </a:solidFill>
                <a:latin typeface="Avenir Heavy"/>
                <a:ea typeface="Avenir Heavy"/>
                <a:cs typeface="Avenir Heavy"/>
                <a:sym typeface="Avenir Heavy"/>
              </a:defRPr>
            </a:pPr>
            <a:r>
              <a:t>School Fees:</a:t>
            </a:r>
            <a:r>
              <a:rPr>
                <a:latin typeface="Avenir Roman"/>
                <a:ea typeface="Avenir Roman"/>
                <a:cs typeface="Avenir Roman"/>
                <a:sym typeface="Avenir Roman"/>
              </a:rPr>
              <a:t>		</a:t>
            </a:r>
          </a:p>
          <a:p>
            <a:pPr defTabSz="241300">
              <a:defRPr sz="1600">
                <a:solidFill>
                  <a:srgbClr val="595959"/>
                </a:solidFill>
                <a:latin typeface="Avenir Roman"/>
                <a:ea typeface="Avenir Roman"/>
                <a:cs typeface="Avenir Roman"/>
                <a:sym typeface="Avenir Roman"/>
              </a:defRPr>
            </a:pPr>
            <a:r>
              <a:t>Approximately $15,500, but some variation according to grades and requirements</a:t>
            </a:r>
          </a:p>
          <a:p>
            <a:pPr defTabSz="241300">
              <a:defRPr sz="1600">
                <a:solidFill>
                  <a:srgbClr val="595959"/>
                </a:solidFill>
                <a:latin typeface="Avenir Roman"/>
                <a:ea typeface="Avenir Roman"/>
                <a:cs typeface="Avenir Roman"/>
                <a:sym typeface="Avenir Roman"/>
              </a:defRPr>
            </a:pPr>
            <a:endParaRPr/>
          </a:p>
          <a:p>
            <a:pPr lvl="2" defTabSz="241300">
              <a:defRPr sz="1600">
                <a:solidFill>
                  <a:srgbClr val="595959"/>
                </a:solidFill>
                <a:latin typeface="Avenir Heavy"/>
                <a:ea typeface="Avenir Heavy"/>
                <a:cs typeface="Avenir Heavy"/>
                <a:sym typeface="Avenir Heavy"/>
              </a:defRPr>
            </a:pPr>
            <a:r>
              <a:t>Tournament Fees:</a:t>
            </a:r>
            <a:r>
              <a:rPr>
                <a:latin typeface="Avenir Roman"/>
                <a:ea typeface="Avenir Roman"/>
                <a:cs typeface="Avenir Roman"/>
                <a:sym typeface="Avenir Roman"/>
              </a:rPr>
              <a:t>		</a:t>
            </a:r>
          </a:p>
          <a:p>
            <a:pPr lvl="2" defTabSz="241300">
              <a:defRPr sz="1600">
                <a:solidFill>
                  <a:srgbClr val="595959"/>
                </a:solidFill>
                <a:latin typeface="Avenir Roman"/>
                <a:ea typeface="Avenir Roman"/>
                <a:cs typeface="Avenir Roman"/>
                <a:sym typeface="Avenir Roman"/>
              </a:defRPr>
            </a:pPr>
            <a:r>
              <a:t>Between $4,000 and $10,000 depending on number and quality of events</a:t>
            </a:r>
          </a:p>
          <a:p>
            <a:pPr defTabSz="241300">
              <a:defRPr sz="1600">
                <a:solidFill>
                  <a:srgbClr val="595959"/>
                </a:solidFill>
                <a:latin typeface="Avenir Roman"/>
                <a:ea typeface="Avenir Roman"/>
                <a:cs typeface="Avenir Roman"/>
                <a:sym typeface="Avenir Roman"/>
              </a:defRPr>
            </a:pPr>
            <a:endParaRPr/>
          </a:p>
          <a:p>
            <a:pPr lvl="1" defTabSz="241300">
              <a:defRPr sz="1600">
                <a:solidFill>
                  <a:srgbClr val="595959"/>
                </a:solidFill>
                <a:latin typeface="Avenir Heavy"/>
                <a:ea typeface="Avenir Heavy"/>
                <a:cs typeface="Avenir Heavy"/>
                <a:sym typeface="Avenir Heavy"/>
              </a:defRPr>
            </a:pPr>
            <a:r>
              <a:t>Other:	</a:t>
            </a:r>
            <a:r>
              <a:rPr>
                <a:latin typeface="Avenir Roman"/>
                <a:ea typeface="Avenir Roman"/>
                <a:cs typeface="Avenir Roman"/>
                <a:sym typeface="Avenir Roman"/>
              </a:rPr>
              <a:t>		</a:t>
            </a:r>
          </a:p>
          <a:p>
            <a:pPr lvl="1" defTabSz="241300">
              <a:defRPr sz="1600">
                <a:solidFill>
                  <a:srgbClr val="595959"/>
                </a:solidFill>
                <a:latin typeface="Avenir Roman"/>
                <a:ea typeface="Avenir Roman"/>
                <a:cs typeface="Avenir Roman"/>
                <a:sym typeface="Avenir Roman"/>
              </a:defRPr>
            </a:pPr>
            <a:r>
              <a:t>Incidental expenses for weekend activities</a:t>
            </a:r>
          </a:p>
          <a:p>
            <a:pPr lvl="1" defTabSz="241300">
              <a:defRPr sz="1300">
                <a:solidFill>
                  <a:srgbClr val="595959"/>
                </a:solidFill>
                <a:latin typeface="Avenir Roman"/>
                <a:ea typeface="Avenir Roman"/>
                <a:cs typeface="Avenir Roman"/>
                <a:sym typeface="Avenir Roman"/>
              </a:defRPr>
            </a:pPr>
            <a:r>
              <a:t>With spending money for golf supplies, meals when off premises etc.</a:t>
            </a:r>
          </a:p>
        </p:txBody>
      </p:sp>
      <p:sp>
        <p:nvSpPr>
          <p:cNvPr id="1649" name="Rectangle 10"/>
          <p:cNvSpPr/>
          <p:nvPr/>
        </p:nvSpPr>
        <p:spPr>
          <a:xfrm>
            <a:off x="8777888" y="-31562"/>
            <a:ext cx="3439888"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50" name="Title 1"/>
          <p:cNvSpPr txBox="1"/>
          <p:nvPr/>
        </p:nvSpPr>
        <p:spPr>
          <a:xfrm>
            <a:off x="9197061" y="879175"/>
            <a:ext cx="3201286" cy="54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000">
                <a:solidFill>
                  <a:srgbClr val="FFFFFF"/>
                </a:solidFill>
                <a:latin typeface="Gotham HTF"/>
                <a:ea typeface="Gotham HTF"/>
                <a:cs typeface="Gotham HTF"/>
                <a:sym typeface="Gotham HTF"/>
              </a:defRPr>
            </a:lvl1pPr>
          </a:lstStyle>
          <a:p>
            <a:r>
              <a:t>FINANCIALS</a:t>
            </a:r>
          </a:p>
        </p:txBody>
      </p:sp>
      <p:sp>
        <p:nvSpPr>
          <p:cNvPr id="1651" name="TOTAL:…"/>
          <p:cNvSpPr txBox="1"/>
          <p:nvPr/>
        </p:nvSpPr>
        <p:spPr>
          <a:xfrm>
            <a:off x="9028197" y="2943859"/>
            <a:ext cx="2939268" cy="2606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lvl="2" defTabSz="241300">
              <a:defRPr sz="1600">
                <a:solidFill>
                  <a:srgbClr val="595959"/>
                </a:solidFill>
                <a:latin typeface="Avenir Heavy"/>
                <a:ea typeface="Avenir Heavy"/>
                <a:cs typeface="Avenir Heavy"/>
                <a:sym typeface="Avenir Heavy"/>
              </a:defRPr>
            </a:pPr>
            <a:r>
              <a:t>TOTAL:</a:t>
            </a:r>
            <a:r>
              <a:rPr>
                <a:latin typeface="Avenir Roman"/>
                <a:ea typeface="Avenir Roman"/>
                <a:cs typeface="Avenir Roman"/>
                <a:sym typeface="Avenir Roman"/>
              </a:rPr>
              <a:t>		</a:t>
            </a:r>
          </a:p>
          <a:p>
            <a:pPr lvl="2" defTabSz="241300">
              <a:defRPr sz="1600">
                <a:solidFill>
                  <a:srgbClr val="595959"/>
                </a:solidFill>
                <a:latin typeface="Avenir Roman"/>
                <a:ea typeface="Avenir Roman"/>
                <a:cs typeface="Avenir Roman"/>
                <a:sym typeface="Avenir Roman"/>
              </a:defRPr>
            </a:pPr>
            <a:r>
              <a:t>Between $80,000 and $90,000, but with a decent expectation of earning a significant college scholarship, acting as an offset of this investment in child, as well as of course the invaluable, immeasurable, development of child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3" name="IJGA Slide art Alumni.jpg" descr="IJGA Slide art Alumn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282" y="-34768"/>
            <a:ext cx="12632564" cy="6927535"/>
          </a:xfrm>
          <a:prstGeom prst="rect">
            <a:avLst/>
          </a:prstGeom>
          <a:ln w="12700">
            <a:miter lim="400000"/>
          </a:ln>
        </p:spPr>
      </p:pic>
      <p:sp>
        <p:nvSpPr>
          <p:cNvPr id="1654" name="NOTABLE ALUMNI"/>
          <p:cNvSpPr txBox="1"/>
          <p:nvPr/>
        </p:nvSpPr>
        <p:spPr>
          <a:xfrm>
            <a:off x="855905" y="601979"/>
            <a:ext cx="4614577"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800">
                <a:solidFill>
                  <a:srgbClr val="FFFFFF"/>
                </a:solidFill>
                <a:latin typeface="Gotham HTF"/>
                <a:ea typeface="Gotham HTF"/>
                <a:cs typeface="Gotham HTF"/>
                <a:sym typeface="Gotham HTF"/>
              </a:defRPr>
            </a:lvl1pPr>
          </a:lstStyle>
          <a:p>
            <a:r>
              <a:t>NOTABLE ALUMNI</a:t>
            </a:r>
          </a:p>
        </p:txBody>
      </p:sp>
      <p:sp>
        <p:nvSpPr>
          <p:cNvPr id="1655" name="Students train and play on Pinecrest Golf Club and other Hilton Head/Bluffton courses.…"/>
          <p:cNvSpPr txBox="1"/>
          <p:nvPr/>
        </p:nvSpPr>
        <p:spPr>
          <a:xfrm>
            <a:off x="157404" y="5694679"/>
            <a:ext cx="10002950" cy="85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14350" indent="-228600">
              <a:lnSpc>
                <a:spcPct val="140000"/>
              </a:lnSpc>
              <a:buSzPct val="100000"/>
              <a:buFont typeface="Arial"/>
              <a:buChar char="•"/>
              <a:defRPr>
                <a:solidFill>
                  <a:srgbClr val="FFFFFF"/>
                </a:solidFill>
                <a:latin typeface="Avenir Roman"/>
                <a:ea typeface="Avenir Roman"/>
                <a:cs typeface="Avenir Roman"/>
                <a:sym typeface="Avenir Roman"/>
              </a:defRPr>
            </a:pPr>
            <a:r>
              <a:t>Students train and play on Pinecrest Golf Club and other Hilton Head/Bluffton courses.</a:t>
            </a:r>
          </a:p>
          <a:p>
            <a:pPr marL="514350" indent="-228600">
              <a:lnSpc>
                <a:spcPct val="140000"/>
              </a:lnSpc>
              <a:buSzPct val="100000"/>
              <a:buFont typeface="Arial"/>
              <a:buChar char="•"/>
              <a:defRPr>
                <a:solidFill>
                  <a:srgbClr val="FFFFFF"/>
                </a:solidFill>
                <a:latin typeface="Avenir Roman"/>
                <a:ea typeface="Avenir Roman"/>
                <a:cs typeface="Avenir Roman"/>
                <a:sym typeface="Avenir Roman"/>
              </a:defRPr>
            </a:pPr>
            <a:r>
              <a:t>Renovating our practice facility to be of PGA Tour standards.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Subtitle 2"/>
          <p:cNvSpPr txBox="1">
            <a:spLocks noGrp="1"/>
          </p:cNvSpPr>
          <p:nvPr>
            <p:ph type="body" sz="half" idx="1"/>
          </p:nvPr>
        </p:nvSpPr>
        <p:spPr>
          <a:xfrm>
            <a:off x="373740" y="1203551"/>
            <a:ext cx="3996784" cy="5476220"/>
          </a:xfrm>
          <a:prstGeom prst="rect">
            <a:avLst/>
          </a:prstGeom>
        </p:spPr>
        <p:txBody>
          <a:bodyPr>
            <a:normAutofit/>
          </a:bodyPr>
          <a:lstStyle/>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Centralized campus on 150-acres within a gated community.</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$2 million renovation recently completed on the 20,000 sq. ft. Indoor Performance Training Center. </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Recreation/Lounge Area </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Performance Fitness Center</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FUEL Dining Hall</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Learning Center </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Par-3 Challenge Course, Himalayas &amp; 9-hole putting green.</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Housing for female student-athletes</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Onsite offices for coaches, administration and student life. </a:t>
            </a:r>
          </a:p>
        </p:txBody>
      </p:sp>
      <p:sp>
        <p:nvSpPr>
          <p:cNvPr id="1699"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dirty="0"/>
          </a:p>
        </p:txBody>
      </p:sp>
      <p:sp>
        <p:nvSpPr>
          <p:cNvPr id="1700" name="Title 1"/>
          <p:cNvSpPr txBox="1"/>
          <p:nvPr/>
        </p:nvSpPr>
        <p:spPr>
          <a:xfrm>
            <a:off x="584643" y="260134"/>
            <a:ext cx="7702829" cy="538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900">
                <a:solidFill>
                  <a:srgbClr val="FFFFFF"/>
                </a:solidFill>
                <a:latin typeface="Gotham HTF"/>
                <a:ea typeface="Gotham HTF"/>
                <a:cs typeface="Gotham HTF"/>
                <a:sym typeface="Gotham HTF"/>
              </a:defRPr>
            </a:lvl1pPr>
          </a:lstStyle>
          <a:p>
            <a:r>
              <a:rPr lang="en-US" dirty="0"/>
              <a:t>“NEW” OLD CAROLINA CAMPUS</a:t>
            </a:r>
            <a:endParaRPr dirty="0"/>
          </a:p>
        </p:txBody>
      </p:sp>
      <p:pic>
        <p:nvPicPr>
          <p:cNvPr id="12" name="Picture 11">
            <a:extLst>
              <a:ext uri="{FF2B5EF4-FFF2-40B4-BE49-F238E27FC236}">
                <a16:creationId xmlns:a16="http://schemas.microsoft.com/office/drawing/2014/main" id="{3C25BC60-092A-0143-9E11-293E1E3232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70523" y="992039"/>
            <a:ext cx="7809977" cy="5865961"/>
          </a:xfrm>
          <a:prstGeom prst="rect">
            <a:avLst/>
          </a:prstGeom>
        </p:spPr>
      </p:pic>
    </p:spTree>
    <p:extLst>
      <p:ext uri="{BB962C8B-B14F-4D97-AF65-F5344CB8AC3E}">
        <p14:creationId xmlns:p14="http://schemas.microsoft.com/office/powerpoint/2010/main" val="4068139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Subtitle 2"/>
          <p:cNvSpPr txBox="1">
            <a:spLocks noGrp="1"/>
          </p:cNvSpPr>
          <p:nvPr>
            <p:ph type="body" sz="half" idx="1"/>
          </p:nvPr>
        </p:nvSpPr>
        <p:spPr>
          <a:xfrm>
            <a:off x="373740" y="1203551"/>
            <a:ext cx="3996784" cy="5476220"/>
          </a:xfrm>
          <a:prstGeom prst="rect">
            <a:avLst/>
          </a:prstGeom>
        </p:spPr>
        <p:txBody>
          <a:bodyPr>
            <a:normAutofit/>
          </a:bodyPr>
          <a:lstStyle/>
          <a:p>
            <a:pPr algn="l">
              <a:lnSpc>
                <a:spcPct val="110000"/>
              </a:lnSpc>
              <a:buSzPct val="100000"/>
              <a:defRPr sz="1800">
                <a:solidFill>
                  <a:srgbClr val="595959"/>
                </a:solidFill>
                <a:latin typeface="Avenir Roman"/>
                <a:ea typeface="Avenir Roman"/>
                <a:cs typeface="Avenir Roman"/>
                <a:sym typeface="Avenir Roman"/>
              </a:defRPr>
            </a:pPr>
            <a:r>
              <a:rPr lang="en-US" dirty="0"/>
              <a:t>PERFORMANCE TRAINING CENTER</a:t>
            </a:r>
            <a:endParaRPr dirty="0"/>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Swing Catalyst 3D Motion Plate &amp; Studio, only one of two junior golf academies in the world to install the swing analysis system. </a:t>
            </a:r>
            <a:endParaRPr sz="1600" dirty="0"/>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Indoor hitting bays with state-of-the-art technology including Trackman, K-Vest, </a:t>
            </a:r>
            <a:r>
              <a:rPr lang="en-US" sz="1600" dirty="0" err="1"/>
              <a:t>BodiTrak</a:t>
            </a:r>
            <a:r>
              <a:rPr lang="en-US" sz="1600" dirty="0"/>
              <a:t>, VI Video and more.  </a:t>
            </a:r>
            <a:endParaRPr sz="1600" dirty="0"/>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Indoor chipping and putting area, featuring the SAM PuttLab system.</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Large recreation center complete with lounge area and games for student-athletes to congregate and sharpen their competitive skills.</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Learning Center for study hall, tutoring and support of ESL, SAT and ACT.</a:t>
            </a:r>
          </a:p>
        </p:txBody>
      </p:sp>
      <p:sp>
        <p:nvSpPr>
          <p:cNvPr id="1699"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dirty="0"/>
          </a:p>
        </p:txBody>
      </p:sp>
      <p:sp>
        <p:nvSpPr>
          <p:cNvPr id="1700" name="Title 1"/>
          <p:cNvSpPr txBox="1"/>
          <p:nvPr/>
        </p:nvSpPr>
        <p:spPr>
          <a:xfrm>
            <a:off x="584643" y="260134"/>
            <a:ext cx="7702829" cy="538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900">
                <a:solidFill>
                  <a:srgbClr val="FFFFFF"/>
                </a:solidFill>
                <a:latin typeface="Gotham HTF"/>
                <a:ea typeface="Gotham HTF"/>
                <a:cs typeface="Gotham HTF"/>
                <a:sym typeface="Gotham HTF"/>
              </a:defRPr>
            </a:lvl1pPr>
          </a:lstStyle>
          <a:p>
            <a:r>
              <a:rPr lang="en-US" dirty="0"/>
              <a:t>ON-SITE AMENITIES – INDOOR TRAINING</a:t>
            </a:r>
            <a:endParaRPr dirty="0"/>
          </a:p>
        </p:txBody>
      </p:sp>
      <p:pic>
        <p:nvPicPr>
          <p:cNvPr id="4" name="Picture 3">
            <a:extLst>
              <a:ext uri="{FF2B5EF4-FFF2-40B4-BE49-F238E27FC236}">
                <a16:creationId xmlns:a16="http://schemas.microsoft.com/office/drawing/2014/main" id="{25D45F0E-6EA6-3E43-9C45-5E9C0C67E8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80489" y="1005409"/>
            <a:ext cx="7439185" cy="5852592"/>
          </a:xfrm>
          <a:prstGeom prst="rect">
            <a:avLst/>
          </a:prstGeom>
        </p:spPr>
      </p:pic>
    </p:spTree>
    <p:extLst>
      <p:ext uri="{BB962C8B-B14F-4D97-AF65-F5344CB8AC3E}">
        <p14:creationId xmlns:p14="http://schemas.microsoft.com/office/powerpoint/2010/main" val="6293474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Subtitle 2"/>
          <p:cNvSpPr txBox="1">
            <a:spLocks noGrp="1"/>
          </p:cNvSpPr>
          <p:nvPr>
            <p:ph type="body" sz="half" idx="1"/>
          </p:nvPr>
        </p:nvSpPr>
        <p:spPr>
          <a:xfrm>
            <a:off x="451230" y="1265543"/>
            <a:ext cx="4007936" cy="5274153"/>
          </a:xfrm>
          <a:prstGeom prst="rect">
            <a:avLst/>
          </a:prstGeom>
        </p:spPr>
        <p:txBody>
          <a:bodyPr/>
          <a:lstStyle/>
          <a:p>
            <a:pPr algn="l">
              <a:lnSpc>
                <a:spcPct val="110000"/>
              </a:lnSpc>
              <a:buSzPct val="100000"/>
              <a:defRPr sz="1800">
                <a:solidFill>
                  <a:srgbClr val="595959"/>
                </a:solidFill>
                <a:latin typeface="Avenir Roman"/>
                <a:ea typeface="Avenir Roman"/>
                <a:cs typeface="Avenir Roman"/>
                <a:sym typeface="Avenir Roman"/>
              </a:defRPr>
            </a:pPr>
            <a:r>
              <a:rPr lang="en-US" dirty="0"/>
              <a:t>CHALLENGE COURSE &amp; HIMALAYAS</a:t>
            </a:r>
            <a:endParaRPr dirty="0"/>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Steps away from the IJGA Performance Training Center is the new Par-3, Challenge Course. Students can sharpen their iron making shots and short game skills on the course.</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The rolling Himalayas provide students with an area to hone their short game skills with clearly defined targets. </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rPr lang="en-US" sz="1600" dirty="0"/>
              <a:t>The 9-hole large putting green adjacent to the Himalayas is the size of </a:t>
            </a:r>
            <a:r>
              <a:rPr lang="en-US" sz="1600" dirty="0" err="1"/>
              <a:t>Harbour</a:t>
            </a:r>
            <a:r>
              <a:rPr lang="en-US" sz="1600" dirty="0"/>
              <a:t> Town Golf Links’ 18</a:t>
            </a:r>
            <a:r>
              <a:rPr lang="en-US" sz="1600" baseline="30000" dirty="0"/>
              <a:t>th</a:t>
            </a:r>
            <a:r>
              <a:rPr lang="en-US" sz="1600" dirty="0"/>
              <a:t> green. Ideal for the student-athlete who is focused on improving their putting stroke. </a:t>
            </a:r>
            <a:endParaRPr sz="1600" dirty="0"/>
          </a:p>
        </p:txBody>
      </p:sp>
      <p:sp>
        <p:nvSpPr>
          <p:cNvPr id="1699"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dirty="0"/>
          </a:p>
        </p:txBody>
      </p:sp>
      <p:sp>
        <p:nvSpPr>
          <p:cNvPr id="1700" name="Title 1"/>
          <p:cNvSpPr txBox="1"/>
          <p:nvPr/>
        </p:nvSpPr>
        <p:spPr>
          <a:xfrm>
            <a:off x="584643" y="260134"/>
            <a:ext cx="8038495" cy="538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900">
                <a:solidFill>
                  <a:srgbClr val="FFFFFF"/>
                </a:solidFill>
                <a:latin typeface="Gotham HTF"/>
                <a:ea typeface="Gotham HTF"/>
                <a:cs typeface="Gotham HTF"/>
                <a:sym typeface="Gotham HTF"/>
              </a:defRPr>
            </a:lvl1pPr>
          </a:lstStyle>
          <a:p>
            <a:r>
              <a:rPr lang="en-US" dirty="0"/>
              <a:t>ON-SITE AMENITIES – OUTDOOR TRAINING</a:t>
            </a:r>
            <a:endParaRPr dirty="0"/>
          </a:p>
        </p:txBody>
      </p:sp>
      <p:pic>
        <p:nvPicPr>
          <p:cNvPr id="6" name="Picture 5">
            <a:extLst>
              <a:ext uri="{FF2B5EF4-FFF2-40B4-BE49-F238E27FC236}">
                <a16:creationId xmlns:a16="http://schemas.microsoft.com/office/drawing/2014/main" id="{D82A065C-CEF8-FC4A-A341-413DB9AE1E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26"/>
          <a:stretch/>
        </p:blipFill>
        <p:spPr>
          <a:xfrm>
            <a:off x="4872039" y="1005409"/>
            <a:ext cx="7319962" cy="5852591"/>
          </a:xfrm>
          <a:prstGeom prst="rect">
            <a:avLst/>
          </a:prstGeom>
        </p:spPr>
      </p:pic>
    </p:spTree>
    <p:extLst>
      <p:ext uri="{BB962C8B-B14F-4D97-AF65-F5344CB8AC3E}">
        <p14:creationId xmlns:p14="http://schemas.microsoft.com/office/powerpoint/2010/main" val="1498925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0" name="IMG_3950.jpg" descr="IMG_395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36480" y="5441"/>
            <a:ext cx="6876655" cy="6861690"/>
          </a:xfrm>
          <a:prstGeom prst="rect">
            <a:avLst/>
          </a:prstGeom>
          <a:ln w="12700">
            <a:miter lim="400000"/>
          </a:ln>
        </p:spPr>
      </p:pic>
      <p:sp>
        <p:nvSpPr>
          <p:cNvPr id="1681" name="Rectangle 10"/>
          <p:cNvSpPr/>
          <p:nvPr/>
        </p:nvSpPr>
        <p:spPr>
          <a:xfrm>
            <a:off x="-10513" y="5441"/>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82" name="Subtitle 2"/>
          <p:cNvSpPr txBox="1">
            <a:spLocks noGrp="1"/>
          </p:cNvSpPr>
          <p:nvPr>
            <p:ph type="body" sz="half" idx="1"/>
          </p:nvPr>
        </p:nvSpPr>
        <p:spPr>
          <a:xfrm>
            <a:off x="123896" y="1333458"/>
            <a:ext cx="4494403" cy="4812699"/>
          </a:xfrm>
          <a:prstGeom prst="rect">
            <a:avLst/>
          </a:prstGeom>
        </p:spPr>
        <p:txBody>
          <a:bodyPr>
            <a:noAutofit/>
          </a:bodyPr>
          <a:lstStyle/>
          <a:p>
            <a:pPr marL="277177" algn="l" defTabSz="886968">
              <a:lnSpc>
                <a:spcPct val="112000"/>
              </a:lnSpc>
              <a:spcBef>
                <a:spcPts val="900"/>
              </a:spcBef>
              <a:buSzPct val="100000"/>
              <a:defRPr sz="1649">
                <a:solidFill>
                  <a:srgbClr val="595959"/>
                </a:solidFill>
                <a:latin typeface="Avenir Roman"/>
                <a:ea typeface="Avenir Roman"/>
                <a:cs typeface="Avenir Roman"/>
                <a:sym typeface="Avenir Roman"/>
              </a:defRPr>
            </a:pPr>
            <a:r>
              <a:rPr lang="en-US" sz="1600" dirty="0"/>
              <a:t>PERFORMANCE FITNESS CENTER</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sz="1600" dirty="0"/>
              <a:t>Physical Strength and Conditioning – Flexibility and Mobility, Core Strengthening, Strength Training, Balance Work, Aerobic and Anaerobic Training, Yoga and Pilates</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sz="1600" dirty="0"/>
              <a:t>Mental Training - A science and fact based approach to identify the friction points to an individual’s progress – in the classroom, on the training tee and in tournaments.</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sz="1600" dirty="0"/>
              <a:t>Nutrition &amp; Health – Students are educated in the importance of good nutrition for building and maintaining their strength. </a:t>
            </a:r>
          </a:p>
        </p:txBody>
      </p:sp>
      <p:sp>
        <p:nvSpPr>
          <p:cNvPr id="1683"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rPr dirty="0"/>
              <a:t>PERFORMANCE </a:t>
            </a:r>
            <a:r>
              <a:rPr lang="en-US" dirty="0"/>
              <a:t>FITNESS </a:t>
            </a:r>
            <a:r>
              <a:rPr dirty="0"/>
              <a:t>TRAINING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 name="Rectangle 10"/>
          <p:cNvSpPr/>
          <p:nvPr/>
        </p:nvSpPr>
        <p:spPr>
          <a:xfrm>
            <a:off x="-10513" y="5441"/>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82" name="Subtitle 2"/>
          <p:cNvSpPr txBox="1">
            <a:spLocks noGrp="1"/>
          </p:cNvSpPr>
          <p:nvPr>
            <p:ph type="body" sz="half" idx="1"/>
          </p:nvPr>
        </p:nvSpPr>
        <p:spPr>
          <a:xfrm>
            <a:off x="123896" y="1333458"/>
            <a:ext cx="4448104" cy="4812699"/>
          </a:xfrm>
          <a:prstGeom prst="rect">
            <a:avLst/>
          </a:prstGeom>
        </p:spPr>
        <p:txBody>
          <a:bodyPr>
            <a:noAutofit/>
          </a:bodyPr>
          <a:lstStyle/>
          <a:p>
            <a:pPr marL="277177" algn="l" defTabSz="886968">
              <a:lnSpc>
                <a:spcPct val="112000"/>
              </a:lnSpc>
              <a:spcBef>
                <a:spcPts val="900"/>
              </a:spcBef>
              <a:buSzPct val="100000"/>
              <a:defRPr sz="1649">
                <a:solidFill>
                  <a:srgbClr val="595959"/>
                </a:solidFill>
                <a:latin typeface="Avenir Roman"/>
                <a:ea typeface="Avenir Roman"/>
                <a:cs typeface="Avenir Roman"/>
                <a:sym typeface="Avenir Roman"/>
              </a:defRPr>
            </a:pPr>
            <a:r>
              <a:rPr lang="en-US" sz="1600" dirty="0"/>
              <a:t>PINECREST GOLF CLUB IS IJGA’S          HOME COURSE</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lang="en-US" sz="1600" dirty="0"/>
              <a:t>Less than one-mile from campus, IJGA student-athletes practice on the newly expanded Pinecrest Driving Range and 18-hole manicured course. </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lang="en-US" sz="1600" dirty="0"/>
              <a:t>Exclusive and expanded range for IJGA students.</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lang="en-US" sz="1600" dirty="0"/>
              <a:t>Newly enlarged short game facility for chipping, putting and bunker work. </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lang="en-US" sz="1600" dirty="0"/>
              <a:t>Only the best high-quality Titleist range balls.</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r>
              <a:rPr lang="en-US" sz="1600" dirty="0"/>
              <a:t>Clubhouse access.</a:t>
            </a:r>
          </a:p>
          <a:p>
            <a:pPr marL="498919" indent="-221742" algn="l" defTabSz="886968">
              <a:lnSpc>
                <a:spcPct val="112000"/>
              </a:lnSpc>
              <a:spcBef>
                <a:spcPts val="900"/>
              </a:spcBef>
              <a:buSzPct val="100000"/>
              <a:buFont typeface="Arial"/>
              <a:buChar char="•"/>
              <a:defRPr sz="1649">
                <a:solidFill>
                  <a:srgbClr val="595959"/>
                </a:solidFill>
                <a:latin typeface="Avenir Roman"/>
                <a:ea typeface="Avenir Roman"/>
                <a:cs typeface="Avenir Roman"/>
                <a:sym typeface="Avenir Roman"/>
              </a:defRPr>
            </a:pPr>
            <a:endParaRPr sz="1600" dirty="0"/>
          </a:p>
        </p:txBody>
      </p:sp>
      <p:sp>
        <p:nvSpPr>
          <p:cNvPr id="1683"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rPr lang="en-US" dirty="0"/>
              <a:t>PINECREST GOLF CLUB</a:t>
            </a:r>
            <a:endParaRPr dirty="0"/>
          </a:p>
        </p:txBody>
      </p:sp>
      <p:pic>
        <p:nvPicPr>
          <p:cNvPr id="3" name="Picture 2">
            <a:extLst>
              <a:ext uri="{FF2B5EF4-FFF2-40B4-BE49-F238E27FC236}">
                <a16:creationId xmlns:a16="http://schemas.microsoft.com/office/drawing/2014/main" id="{800B2CD4-ED8C-204B-8F86-05E4B9A6AE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1000" y="1010850"/>
            <a:ext cx="7651000" cy="5847150"/>
          </a:xfrm>
          <a:prstGeom prst="rect">
            <a:avLst/>
          </a:prstGeom>
        </p:spPr>
      </p:pic>
    </p:spTree>
    <p:extLst>
      <p:ext uri="{BB962C8B-B14F-4D97-AF65-F5344CB8AC3E}">
        <p14:creationId xmlns:p14="http://schemas.microsoft.com/office/powerpoint/2010/main" val="240452567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3" name="Picture Placeholder 4" descr="Picture Placeholder 4"/>
          <p:cNvPicPr>
            <a:picLocks noGrp="1" noChangeAspect="1"/>
          </p:cNvPicPr>
          <p:nvPr>
            <p:ph type="pic" idx="13"/>
          </p:nvPr>
        </p:nvPicPr>
        <p:blipFill>
          <a:blip r:embed="rId2" cstate="email">
            <a:extLst>
              <a:ext uri="{28A0092B-C50C-407E-A947-70E740481C1C}">
                <a14:useLocalDpi xmlns:a14="http://schemas.microsoft.com/office/drawing/2010/main"/>
              </a:ext>
            </a:extLst>
          </a:blip>
          <a:srcRect/>
          <a:stretch>
            <a:fillRect/>
          </a:stretch>
        </p:blipFill>
        <p:spPr>
          <a:xfrm>
            <a:off x="-550332" y="-3"/>
            <a:ext cx="12742333" cy="716420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2" name="IJGA Slide art Hilton Head.jpg" descr="IJGA Slide art Hilton Hea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666" y="-22366"/>
            <a:ext cx="12587332" cy="6902731"/>
          </a:xfrm>
          <a:prstGeom prst="rect">
            <a:avLst/>
          </a:prstGeom>
          <a:ln w="12700">
            <a:miter lim="400000"/>
          </a:ln>
        </p:spPr>
      </p:pic>
      <p:sp>
        <p:nvSpPr>
          <p:cNvPr id="1593" name="CuadroTexto 205"/>
          <p:cNvSpPr txBox="1"/>
          <p:nvPr/>
        </p:nvSpPr>
        <p:spPr>
          <a:xfrm>
            <a:off x="256998" y="3418275"/>
            <a:ext cx="7499154" cy="2590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lnSpc>
                <a:spcPct val="130000"/>
              </a:lnSpc>
              <a:buSzPct val="100000"/>
              <a:buFont typeface="Arial"/>
              <a:buChar char="•"/>
              <a:defRPr>
                <a:latin typeface="Avenir Roman"/>
                <a:ea typeface="Avenir Roman"/>
                <a:cs typeface="Avenir Roman"/>
                <a:sym typeface="Avenir Roman"/>
              </a:defRPr>
            </a:pPr>
            <a:r>
              <a:rPr dirty="0"/>
              <a:t>Hilton Head voted “Best Island” in the continental U.S.</a:t>
            </a:r>
            <a:r>
              <a:rPr lang="en-US" dirty="0"/>
              <a:t> (2018, 2017, 2016)</a:t>
            </a:r>
            <a:r>
              <a:rPr dirty="0"/>
              <a:t> and #2 </a:t>
            </a:r>
            <a:r>
              <a:rPr lang="en-US" dirty="0"/>
              <a:t>I</a:t>
            </a:r>
            <a:r>
              <a:rPr dirty="0"/>
              <a:t>sland in the world – Travel + Leisure </a:t>
            </a:r>
            <a:r>
              <a:rPr lang="en-US" dirty="0"/>
              <a:t>(</a:t>
            </a:r>
            <a:r>
              <a:rPr dirty="0"/>
              <a:t>2017</a:t>
            </a:r>
            <a:r>
              <a:rPr lang="en-US" dirty="0"/>
              <a:t>)</a:t>
            </a:r>
            <a:endParaRPr dirty="0"/>
          </a:p>
          <a:p>
            <a:pPr marL="285750" indent="-285750">
              <a:lnSpc>
                <a:spcPct val="130000"/>
              </a:lnSpc>
              <a:buSzPct val="100000"/>
              <a:buFont typeface="Arial"/>
              <a:buChar char="•"/>
              <a:defRPr>
                <a:latin typeface="Avenir Roman"/>
                <a:ea typeface="Avenir Roman"/>
                <a:cs typeface="Avenir Roman"/>
                <a:sym typeface="Avenir Roman"/>
              </a:defRPr>
            </a:pPr>
            <a:r>
              <a:rPr dirty="0"/>
              <a:t>“Best Small Town Top 10” – Southern Living 2017</a:t>
            </a:r>
          </a:p>
          <a:p>
            <a:pPr marL="285750" indent="-285750">
              <a:lnSpc>
                <a:spcPct val="130000"/>
              </a:lnSpc>
              <a:buSzPct val="100000"/>
              <a:buFont typeface="Arial"/>
              <a:buChar char="•"/>
              <a:defRPr>
                <a:latin typeface="Avenir Roman"/>
                <a:ea typeface="Avenir Roman"/>
                <a:cs typeface="Avenir Roman"/>
                <a:sym typeface="Avenir Roman"/>
              </a:defRPr>
            </a:pPr>
            <a:r>
              <a:rPr dirty="0"/>
              <a:t>Hilton Head ranked 7 in the 8 Top Categories for Golf Destinations – Golf Digest 2017</a:t>
            </a:r>
          </a:p>
          <a:p>
            <a:pPr marL="285750" indent="-285750">
              <a:lnSpc>
                <a:spcPct val="130000"/>
              </a:lnSpc>
              <a:buSzPct val="100000"/>
              <a:buFont typeface="Arial"/>
              <a:buChar char="•"/>
              <a:defRPr>
                <a:latin typeface="Avenir Roman"/>
                <a:ea typeface="Avenir Roman"/>
                <a:cs typeface="Avenir Roman"/>
                <a:sym typeface="Avenir Roman"/>
              </a:defRPr>
            </a:pPr>
            <a:r>
              <a:rPr dirty="0"/>
              <a:t>Bluffton voted “Most Picturesque Small Town in South Carolina” – USA Today 2017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93"/>
                                        </p:tgtEl>
                                        <p:attrNameLst>
                                          <p:attrName>style.visibility</p:attrName>
                                        </p:attrNameLst>
                                      </p:cBhvr>
                                      <p:to>
                                        <p:strVal val="visible"/>
                                      </p:to>
                                    </p:set>
                                    <p:animEffect transition="in" filter="dissolve">
                                      <p:cBhvr>
                                        <p:cTn id="7" dur="500"/>
                                        <p:tgtEl>
                                          <p:spTgt spid="1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5" name="web-Jonathan.jpg" descr="web-Jonathan.jpg"/>
          <p:cNvPicPr>
            <a:picLocks noChangeAspect="1"/>
          </p:cNvPicPr>
          <p:nvPr/>
        </p:nvPicPr>
        <p:blipFill>
          <a:blip r:embed="rId2">
            <a:extLst/>
          </a:blip>
          <a:stretch>
            <a:fillRect/>
          </a:stretch>
        </p:blipFill>
        <p:spPr>
          <a:xfrm>
            <a:off x="4489994" y="1033525"/>
            <a:ext cx="8214551" cy="5867538"/>
          </a:xfrm>
          <a:prstGeom prst="rect">
            <a:avLst/>
          </a:prstGeom>
          <a:ln w="12700">
            <a:miter lim="400000"/>
          </a:ln>
        </p:spPr>
      </p:pic>
      <p:sp>
        <p:nvSpPr>
          <p:cNvPr id="1666" name="Rectangle 10"/>
          <p:cNvSpPr/>
          <p:nvPr/>
        </p:nvSpPr>
        <p:spPr>
          <a:xfrm>
            <a:off x="-10514" y="0"/>
            <a:ext cx="12715059"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67" name="Subtitle 2"/>
          <p:cNvSpPr txBox="1">
            <a:spLocks noGrp="1"/>
          </p:cNvSpPr>
          <p:nvPr>
            <p:ph type="body" sz="half" idx="1"/>
          </p:nvPr>
        </p:nvSpPr>
        <p:spPr>
          <a:xfrm>
            <a:off x="690415" y="1757278"/>
            <a:ext cx="5915617" cy="3997200"/>
          </a:xfrm>
          <a:prstGeom prst="rect">
            <a:avLst/>
          </a:prstGeom>
        </p:spPr>
        <p:txBody>
          <a:bodyPr/>
          <a:lstStyle/>
          <a:p>
            <a:pPr marL="280035" indent="-280035" algn="l" defTabSz="896111">
              <a:lnSpc>
                <a:spcPct val="140000"/>
              </a:lnSpc>
              <a:spcBef>
                <a:spcPts val="900"/>
              </a:spcBef>
              <a:buSzPct val="100000"/>
              <a:buFont typeface="Arial"/>
              <a:buChar char="•"/>
              <a:defRPr sz="1764">
                <a:solidFill>
                  <a:srgbClr val="595959"/>
                </a:solidFill>
                <a:latin typeface="Avenir Heavy"/>
                <a:ea typeface="Avenir Heavy"/>
                <a:cs typeface="Avenir Heavy"/>
                <a:sym typeface="Avenir Heavy"/>
              </a:defRPr>
            </a:pPr>
            <a:r>
              <a:t>Jonathan Yarwood</a:t>
            </a:r>
            <a:r>
              <a:rPr>
                <a:latin typeface="Avenir Roman"/>
                <a:ea typeface="Avenir Roman"/>
                <a:cs typeface="Avenir Roman"/>
                <a:sym typeface="Avenir Roman"/>
              </a:rPr>
              <a:t> – </a:t>
            </a:r>
            <a:r>
              <a:rPr>
                <a:solidFill>
                  <a:srgbClr val="000000"/>
                </a:solidFill>
                <a:latin typeface="Avenir Roman"/>
                <a:ea typeface="Avenir Roman"/>
                <a:cs typeface="Avenir Roman"/>
                <a:sym typeface="Avenir Roman"/>
              </a:rPr>
              <a:t>25 year tour coach and </a:t>
            </a:r>
            <a:r>
              <a:rPr>
                <a:latin typeface="Avenir Roman"/>
                <a:ea typeface="Avenir Roman"/>
                <a:cs typeface="Avenir Roman"/>
                <a:sym typeface="Avenir Roman"/>
              </a:rPr>
              <a:t>British PGA Master Professional. </a:t>
            </a:r>
          </a:p>
          <a:p>
            <a:pPr marL="280035" indent="-280035" algn="l" defTabSz="896111">
              <a:lnSpc>
                <a:spcPct val="140000"/>
              </a:lnSpc>
              <a:spcBef>
                <a:spcPts val="900"/>
              </a:spcBef>
              <a:buSzPct val="100000"/>
              <a:buFont typeface="Arial"/>
              <a:buChar char="•"/>
              <a:defRPr sz="1764">
                <a:solidFill>
                  <a:srgbClr val="595959"/>
                </a:solidFill>
                <a:latin typeface="Avenir Roman"/>
                <a:ea typeface="Avenir Roman"/>
                <a:cs typeface="Avenir Roman"/>
                <a:sym typeface="Avenir Roman"/>
              </a:defRPr>
            </a:pPr>
            <a:r>
              <a:t>Trained a U.S. Open winner, two U.S. Amateur winners, two U.S. Girls’ winners, three AJGA Players of the Year, four #1 juniors, winners on the PGA, LPGA, European, Challenge, Asian and Australasian tours. </a:t>
            </a:r>
          </a:p>
          <a:p>
            <a:pPr marL="280035" indent="-280035" algn="l" defTabSz="896111">
              <a:lnSpc>
                <a:spcPct val="140000"/>
              </a:lnSpc>
              <a:spcBef>
                <a:spcPts val="900"/>
              </a:spcBef>
              <a:buSzPct val="100000"/>
              <a:buFont typeface="Arial"/>
              <a:buChar char="•"/>
              <a:defRPr sz="1764">
                <a:solidFill>
                  <a:srgbClr val="595959"/>
                </a:solidFill>
                <a:latin typeface="Avenir Roman"/>
                <a:ea typeface="Avenir Roman"/>
                <a:cs typeface="Avenir Roman"/>
                <a:sym typeface="Avenir Roman"/>
              </a:defRPr>
            </a:pPr>
            <a:r>
              <a:t>He has trained student-athletes of 11 years of age until they ultimately reached the tour. </a:t>
            </a:r>
          </a:p>
        </p:txBody>
      </p:sp>
      <p:sp>
        <p:nvSpPr>
          <p:cNvPr id="1668"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COACHING TEAM</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5" name="DSC_1736.jpg" descr="DSC_173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88667" y="27939"/>
            <a:ext cx="7008323" cy="7145159"/>
          </a:xfrm>
          <a:prstGeom prst="rect">
            <a:avLst/>
          </a:prstGeom>
          <a:ln w="12700">
            <a:miter lim="400000"/>
          </a:ln>
        </p:spPr>
      </p:pic>
      <p:sp>
        <p:nvSpPr>
          <p:cNvPr id="1676" name="Rectangle 10"/>
          <p:cNvSpPr/>
          <p:nvPr/>
        </p:nvSpPr>
        <p:spPr>
          <a:xfrm>
            <a:off x="-10513" y="5441"/>
            <a:ext cx="12307503"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77"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ATHLETIC DEVELOPMENT</a:t>
            </a:r>
          </a:p>
        </p:txBody>
      </p:sp>
      <p:sp>
        <p:nvSpPr>
          <p:cNvPr id="1678" name="Subtitle 2"/>
          <p:cNvSpPr txBox="1">
            <a:spLocks noGrp="1"/>
          </p:cNvSpPr>
          <p:nvPr>
            <p:ph type="body" sz="half" idx="1"/>
          </p:nvPr>
        </p:nvSpPr>
        <p:spPr>
          <a:xfrm>
            <a:off x="478658" y="1498436"/>
            <a:ext cx="4267693" cy="5410528"/>
          </a:xfrm>
          <a:prstGeom prst="rect">
            <a:avLst/>
          </a:prstGeom>
        </p:spPr>
        <p:txBody>
          <a:bodyPr/>
          <a:lstStyle/>
          <a:p>
            <a:pPr marL="285750" indent="-285750" algn="l">
              <a:lnSpc>
                <a:spcPct val="120000"/>
              </a:lnSpc>
              <a:spcBef>
                <a:spcPts val="1400"/>
              </a:spcBef>
              <a:buSzPct val="100000"/>
              <a:buFont typeface="Arial"/>
              <a:buChar char="•"/>
              <a:defRPr sz="1600">
                <a:solidFill>
                  <a:srgbClr val="000000"/>
                </a:solidFill>
                <a:latin typeface="Avenir Roman"/>
                <a:ea typeface="Avenir Roman"/>
                <a:cs typeface="Avenir Roman"/>
                <a:sym typeface="Avenir Roman"/>
              </a:defRPr>
            </a:pPr>
            <a:r>
              <a:t>Periodized training model to provide each individual student athlete with exactly the plan that they need.</a:t>
            </a:r>
          </a:p>
          <a:p>
            <a:pPr marL="285750" indent="-285750" algn="l">
              <a:lnSpc>
                <a:spcPct val="120000"/>
              </a:lnSpc>
              <a:buSzPct val="100000"/>
              <a:buFont typeface="Arial"/>
              <a:buChar char="•"/>
              <a:defRPr sz="1600">
                <a:solidFill>
                  <a:srgbClr val="000000"/>
                </a:solidFill>
                <a:latin typeface="Avenir Roman"/>
                <a:ea typeface="Avenir Roman"/>
                <a:cs typeface="Avenir Roman"/>
                <a:sym typeface="Avenir Roman"/>
              </a:defRPr>
            </a:pPr>
            <a:r>
              <a:t>Ongoing and comprehensive model of assessments, training, performance and evaluation. </a:t>
            </a:r>
          </a:p>
          <a:p>
            <a:pPr marL="285750" indent="-285750" algn="l">
              <a:lnSpc>
                <a:spcPct val="120000"/>
              </a:lnSpc>
              <a:buSzPct val="100000"/>
              <a:buFont typeface="Arial"/>
              <a:buChar char="•"/>
              <a:defRPr sz="1600">
                <a:solidFill>
                  <a:srgbClr val="000000"/>
                </a:solidFill>
                <a:latin typeface="Avenir Roman"/>
                <a:ea typeface="Avenir Roman"/>
                <a:cs typeface="Avenir Roman"/>
                <a:sym typeface="Avenir Roman"/>
              </a:defRPr>
            </a:pPr>
            <a:r>
              <a:t>Integration of all aspects of human </a:t>
            </a:r>
          </a:p>
          <a:p>
            <a:pPr algn="l">
              <a:lnSpc>
                <a:spcPct val="120000"/>
              </a:lnSpc>
              <a:spcBef>
                <a:spcPts val="0"/>
              </a:spcBef>
              <a:defRPr sz="1600">
                <a:solidFill>
                  <a:srgbClr val="000000"/>
                </a:solidFill>
                <a:latin typeface="Avenir Roman"/>
                <a:ea typeface="Avenir Roman"/>
                <a:cs typeface="Avenir Roman"/>
                <a:sym typeface="Avenir Roman"/>
              </a:defRPr>
            </a:pPr>
            <a:r>
              <a:t>     development:  physical, mental, technical,      </a:t>
            </a:r>
          </a:p>
          <a:p>
            <a:pPr algn="l">
              <a:lnSpc>
                <a:spcPct val="120000"/>
              </a:lnSpc>
              <a:spcBef>
                <a:spcPts val="0"/>
              </a:spcBef>
              <a:defRPr sz="1600">
                <a:solidFill>
                  <a:srgbClr val="000000"/>
                </a:solidFill>
                <a:latin typeface="Avenir Roman"/>
                <a:ea typeface="Avenir Roman"/>
                <a:cs typeface="Avenir Roman"/>
                <a:sym typeface="Avenir Roman"/>
              </a:defRPr>
            </a:pPr>
            <a:r>
              <a:t>     strategic and personal growth. </a:t>
            </a:r>
          </a:p>
          <a:p>
            <a:pPr marL="285750" indent="-285750" algn="l">
              <a:lnSpc>
                <a:spcPct val="120000"/>
              </a:lnSpc>
              <a:buSzPct val="100000"/>
              <a:buFont typeface="Arial"/>
              <a:buChar char="•"/>
              <a:defRPr sz="1600">
                <a:solidFill>
                  <a:srgbClr val="000000"/>
                </a:solidFill>
                <a:latin typeface="Avenir Roman"/>
                <a:ea typeface="Avenir Roman"/>
                <a:cs typeface="Avenir Roman"/>
                <a:sym typeface="Avenir Roman"/>
              </a:defRPr>
            </a:pPr>
            <a:r>
              <a:t>Program is built uniquely for every individual based on their goals, aspirations, tournament schedule, strengths and areas of improvement.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0" name="DSC_2378.jpg" descr="DSC_237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56980" y="-1"/>
            <a:ext cx="6992548" cy="6858001"/>
          </a:xfrm>
          <a:prstGeom prst="rect">
            <a:avLst/>
          </a:prstGeom>
          <a:ln w="12700">
            <a:miter lim="400000"/>
          </a:ln>
        </p:spPr>
      </p:pic>
      <p:sp>
        <p:nvSpPr>
          <p:cNvPr id="1671" name="CuadroTexto 205"/>
          <p:cNvSpPr txBox="1"/>
          <p:nvPr/>
        </p:nvSpPr>
        <p:spPr>
          <a:xfrm>
            <a:off x="6977567" y="1628404"/>
            <a:ext cx="5061330" cy="4949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The jewel in the crown of IJGA. </a:t>
            </a:r>
          </a:p>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School specifically for students with a passion.</a:t>
            </a:r>
          </a:p>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Grades 7th – 12</a:t>
            </a:r>
            <a:r>
              <a:rPr baseline="30000"/>
              <a:t>th</a:t>
            </a:r>
            <a:r>
              <a:t>.</a:t>
            </a:r>
          </a:p>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Small class size with average of 10 and maximum of 15.</a:t>
            </a:r>
          </a:p>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Classes can be taken as College Prep, Honors, and Advanced Placement Classes.</a:t>
            </a:r>
          </a:p>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Diverse international student population.</a:t>
            </a:r>
          </a:p>
          <a:p>
            <a:pPr marL="285750" indent="-285750">
              <a:lnSpc>
                <a:spcPct val="130000"/>
              </a:lnSpc>
              <a:buSzPct val="100000"/>
              <a:buFont typeface="Arial"/>
              <a:buChar char="•"/>
              <a:defRPr>
                <a:solidFill>
                  <a:srgbClr val="595959"/>
                </a:solidFill>
                <a:latin typeface="Avenir Roman"/>
                <a:ea typeface="Avenir Roman"/>
                <a:cs typeface="Avenir Roman"/>
                <a:sym typeface="Avenir Roman"/>
              </a:defRPr>
            </a:pPr>
            <a:r>
              <a:t>Past students have gone on to attend some of the best academic schools in the U.S. such as Princeton, Yale, Columbia and Duke.</a:t>
            </a:r>
          </a:p>
        </p:txBody>
      </p:sp>
      <p:pic>
        <p:nvPicPr>
          <p:cNvPr id="1672" name="Picture 6" descr="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5039" y="158522"/>
            <a:ext cx="3675668" cy="1394278"/>
          </a:xfrm>
          <a:prstGeom prst="rect">
            <a:avLst/>
          </a:prstGeom>
          <a:ln w="12700">
            <a:miter lim="400000"/>
          </a:ln>
        </p:spPr>
      </p:pic>
      <p:pic>
        <p:nvPicPr>
          <p:cNvPr id="1673" name="Picture 1" descr="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280900" y="-2"/>
            <a:ext cx="5726461" cy="68580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671"/>
                                        </p:tgtEl>
                                        <p:attrNameLst>
                                          <p:attrName>style.visibility</p:attrName>
                                        </p:attrNameLst>
                                      </p:cBhvr>
                                      <p:to>
                                        <p:strVal val="visible"/>
                                      </p:to>
                                    </p:set>
                                    <p:animEffect transition="in" filter="dissolve">
                                      <p:cBhvr>
                                        <p:cTn id="7" dur="500"/>
                                        <p:tgtEl>
                                          <p:spTgt spid="1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5" name="DSC_0098.jpeg" descr="DSC_0098.jpe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442975" y="-119659"/>
            <a:ext cx="8769389" cy="7097317"/>
          </a:xfrm>
          <a:prstGeom prst="rect">
            <a:avLst/>
          </a:prstGeom>
          <a:ln w="12700">
            <a:miter lim="400000"/>
          </a:ln>
        </p:spPr>
      </p:pic>
      <p:sp>
        <p:nvSpPr>
          <p:cNvPr id="1686" name="TextBox 1"/>
          <p:cNvSpPr txBox="1"/>
          <p:nvPr/>
        </p:nvSpPr>
        <p:spPr>
          <a:xfrm>
            <a:off x="3251200" y="4397076"/>
            <a:ext cx="5996505" cy="868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lvl="1" indent="457200">
              <a:lnSpc>
                <a:spcPct val="70000"/>
              </a:lnSpc>
              <a:defRPr sz="2600">
                <a:solidFill>
                  <a:srgbClr val="FFFFFF"/>
                </a:solidFill>
                <a:latin typeface="Avenir Heavy"/>
                <a:ea typeface="Avenir Heavy"/>
                <a:cs typeface="Avenir Heavy"/>
                <a:sym typeface="Avenir Heavy"/>
              </a:defRPr>
            </a:pPr>
            <a:r>
              <a:t>IJGA is a Golf Boarding School</a:t>
            </a:r>
          </a:p>
          <a:p>
            <a:pPr lvl="1" indent="457200">
              <a:lnSpc>
                <a:spcPct val="70000"/>
              </a:lnSpc>
              <a:defRPr sz="2600">
                <a:solidFill>
                  <a:srgbClr val="FFFFFF"/>
                </a:solidFill>
                <a:latin typeface="Avenir Heavy"/>
                <a:ea typeface="Avenir Heavy"/>
                <a:cs typeface="Avenir Heavy"/>
                <a:sym typeface="Avenir Heavy"/>
              </a:defRPr>
            </a:pPr>
            <a:r>
              <a:t> </a:t>
            </a:r>
          </a:p>
        </p:txBody>
      </p:sp>
      <p:sp>
        <p:nvSpPr>
          <p:cNvPr id="1687" name="Subtitle 2"/>
          <p:cNvSpPr txBox="1">
            <a:spLocks noGrp="1"/>
          </p:cNvSpPr>
          <p:nvPr>
            <p:ph type="body" sz="quarter" idx="1"/>
          </p:nvPr>
        </p:nvSpPr>
        <p:spPr>
          <a:xfrm>
            <a:off x="121489" y="2521898"/>
            <a:ext cx="3321488" cy="4150669"/>
          </a:xfrm>
          <a:prstGeom prst="rect">
            <a:avLst/>
          </a:prstGeom>
        </p:spPr>
        <p:txBody>
          <a:bodyPr/>
          <a:lstStyle/>
          <a:p>
            <a:pPr algn="l">
              <a:lnSpc>
                <a:spcPct val="99000"/>
              </a:lnSpc>
              <a:spcBef>
                <a:spcPts val="0"/>
              </a:spcBef>
              <a:defRPr sz="2400">
                <a:solidFill>
                  <a:srgbClr val="00974E"/>
                </a:solidFill>
                <a:latin typeface="Avenir Roman"/>
                <a:ea typeface="Avenir Roman"/>
                <a:cs typeface="Avenir Roman"/>
                <a:sym typeface="Avenir Roman"/>
              </a:defRPr>
            </a:pPr>
            <a:r>
              <a:t>ACADEMY PROGRAM</a:t>
            </a:r>
            <a:endParaRPr>
              <a:solidFill>
                <a:srgbClr val="595959"/>
              </a:solidFill>
            </a:endParaRPr>
          </a:p>
          <a:p>
            <a:pPr algn="l">
              <a:lnSpc>
                <a:spcPct val="99000"/>
              </a:lnSpc>
              <a:spcBef>
                <a:spcPts val="0"/>
              </a:spcBef>
              <a:defRPr sz="2400">
                <a:solidFill>
                  <a:srgbClr val="595959"/>
                </a:solidFill>
                <a:latin typeface="Avenir Roman"/>
                <a:ea typeface="Avenir Roman"/>
                <a:cs typeface="Avenir Roman"/>
                <a:sym typeface="Avenir Roman"/>
              </a:defRPr>
            </a:pPr>
            <a:endParaRPr>
              <a:solidFill>
                <a:srgbClr val="595959"/>
              </a:solidFill>
            </a:endParaRP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Half Day Golf Coaching Training (3.5 hours per day)</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Unlimited Golf Facility Access </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Golf Specific Physical Fitness Training</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Mental Training Program</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Strategy &amp; Performance Coaching</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Full Tournament Schedule</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College Preparation (SAT, Toefl, ACT)</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College Planning &amp; Placement</a:t>
            </a:r>
          </a:p>
          <a:p>
            <a:pPr marL="245745" indent="-245745" algn="l" defTabSz="786383">
              <a:spcBef>
                <a:spcPts val="0"/>
              </a:spcBef>
              <a:buSzPct val="100000"/>
              <a:buFont typeface="Arial"/>
              <a:buChar char="•"/>
              <a:defRPr sz="1500">
                <a:solidFill>
                  <a:srgbClr val="595959"/>
                </a:solidFill>
                <a:latin typeface="Avenir Roman"/>
                <a:ea typeface="Avenir Roman"/>
                <a:cs typeface="Avenir Roman"/>
                <a:sym typeface="Avenir Roman"/>
              </a:defRPr>
            </a:pPr>
            <a:r>
              <a:t>Character and Leadership Development</a:t>
            </a:r>
          </a:p>
        </p:txBody>
      </p:sp>
      <p:sp>
        <p:nvSpPr>
          <p:cNvPr id="1688" name="Rectangle 10"/>
          <p:cNvSpPr/>
          <p:nvPr/>
        </p:nvSpPr>
        <p:spPr>
          <a:xfrm>
            <a:off x="2188" y="-6162"/>
            <a:ext cx="3439887"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89" name="Title 1"/>
          <p:cNvSpPr txBox="1"/>
          <p:nvPr/>
        </p:nvSpPr>
        <p:spPr>
          <a:xfrm>
            <a:off x="484861" y="904575"/>
            <a:ext cx="3201286" cy="54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000">
                <a:solidFill>
                  <a:srgbClr val="FFFFFF"/>
                </a:solidFill>
                <a:latin typeface="Gotham HTF"/>
                <a:ea typeface="Gotham HTF"/>
                <a:cs typeface="Gotham HTF"/>
                <a:sym typeface="Gotham HTF"/>
              </a:defRPr>
            </a:lvl1pPr>
          </a:lstStyle>
          <a:p>
            <a:r>
              <a:t>PROGRAMS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1" name="IMG_2531.jpg" descr="IMG_253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429191" y="0"/>
            <a:ext cx="9622440" cy="6858000"/>
          </a:xfrm>
          <a:prstGeom prst="rect">
            <a:avLst/>
          </a:prstGeom>
          <a:ln w="12700">
            <a:miter lim="400000"/>
          </a:ln>
        </p:spPr>
      </p:pic>
      <p:sp>
        <p:nvSpPr>
          <p:cNvPr id="1692" name="Subtitle 2"/>
          <p:cNvSpPr txBox="1">
            <a:spLocks noGrp="1"/>
          </p:cNvSpPr>
          <p:nvPr>
            <p:ph type="body" sz="quarter" idx="1"/>
          </p:nvPr>
        </p:nvSpPr>
        <p:spPr>
          <a:xfrm>
            <a:off x="132899" y="2399254"/>
            <a:ext cx="3178465" cy="4370296"/>
          </a:xfrm>
          <a:prstGeom prst="rect">
            <a:avLst/>
          </a:prstGeom>
        </p:spPr>
        <p:txBody>
          <a:bodyPr/>
          <a:lstStyle/>
          <a:p>
            <a:pPr algn="l" defTabSz="896111">
              <a:lnSpc>
                <a:spcPct val="110000"/>
              </a:lnSpc>
              <a:spcBef>
                <a:spcPts val="0"/>
              </a:spcBef>
              <a:defRPr sz="2352">
                <a:solidFill>
                  <a:srgbClr val="00974E"/>
                </a:solidFill>
                <a:latin typeface="Avenir Roman"/>
                <a:ea typeface="Avenir Roman"/>
                <a:cs typeface="Avenir Roman"/>
                <a:sym typeface="Avenir Roman"/>
              </a:defRPr>
            </a:pPr>
            <a:r>
              <a:rPr dirty="0"/>
              <a:t>CAMP</a:t>
            </a:r>
            <a:r>
              <a:rPr dirty="0">
                <a:solidFill>
                  <a:srgbClr val="595959"/>
                </a:solidFill>
              </a:rPr>
              <a:t> </a:t>
            </a:r>
          </a:p>
          <a:p>
            <a:pPr marL="149352" indent="-149352" algn="l" defTabSz="896111">
              <a:lnSpc>
                <a:spcPct val="140000"/>
              </a:lnSpc>
              <a:spcBef>
                <a:spcPts val="0"/>
              </a:spcBef>
              <a:buSzPct val="100000"/>
              <a:buFont typeface="Arial"/>
              <a:buChar char="•"/>
              <a:defRPr sz="1666">
                <a:solidFill>
                  <a:srgbClr val="595959"/>
                </a:solidFill>
                <a:latin typeface="Avenir Roman"/>
                <a:ea typeface="Avenir Roman"/>
                <a:cs typeface="Avenir Roman"/>
                <a:sym typeface="Avenir Roman"/>
              </a:defRPr>
            </a:pPr>
            <a:r>
              <a:rPr dirty="0"/>
              <a:t>Golf Training: Core and Elite</a:t>
            </a:r>
          </a:p>
          <a:p>
            <a:pPr marL="149352" indent="-149352" algn="l" defTabSz="896111">
              <a:lnSpc>
                <a:spcPct val="140000"/>
              </a:lnSpc>
              <a:spcBef>
                <a:spcPts val="0"/>
              </a:spcBef>
              <a:buSzPct val="100000"/>
              <a:buFont typeface="Arial"/>
              <a:buChar char="•"/>
              <a:defRPr sz="1666">
                <a:solidFill>
                  <a:srgbClr val="595959"/>
                </a:solidFill>
                <a:latin typeface="Avenir Roman"/>
                <a:ea typeface="Avenir Roman"/>
                <a:cs typeface="Avenir Roman"/>
                <a:sym typeface="Avenir Roman"/>
              </a:defRPr>
            </a:pPr>
            <a:r>
              <a:rPr dirty="0"/>
              <a:t>Fun Camp Activities on and off </a:t>
            </a:r>
            <a:br>
              <a:rPr dirty="0"/>
            </a:br>
            <a:r>
              <a:rPr dirty="0"/>
              <a:t>Campus &amp; Attractions</a:t>
            </a:r>
          </a:p>
          <a:p>
            <a:pPr marL="149352" indent="-149352" algn="l" defTabSz="896111">
              <a:lnSpc>
                <a:spcPct val="140000"/>
              </a:lnSpc>
              <a:spcBef>
                <a:spcPts val="0"/>
              </a:spcBef>
              <a:buSzPct val="100000"/>
              <a:buFont typeface="Arial"/>
              <a:buChar char="•"/>
              <a:defRPr sz="1666">
                <a:solidFill>
                  <a:srgbClr val="595959"/>
                </a:solidFill>
                <a:latin typeface="Avenir Roman"/>
                <a:ea typeface="Avenir Roman"/>
                <a:cs typeface="Avenir Roman"/>
                <a:sym typeface="Avenir Roman"/>
              </a:defRPr>
            </a:pPr>
            <a:r>
              <a:rPr dirty="0"/>
              <a:t>Physical Strength and Conditioning</a:t>
            </a:r>
          </a:p>
          <a:p>
            <a:pPr marL="149352" indent="-149352" algn="l" defTabSz="896111">
              <a:lnSpc>
                <a:spcPct val="140000"/>
              </a:lnSpc>
              <a:spcBef>
                <a:spcPts val="0"/>
              </a:spcBef>
              <a:buSzPct val="100000"/>
              <a:buFont typeface="Arial"/>
              <a:buChar char="•"/>
              <a:defRPr sz="1666">
                <a:solidFill>
                  <a:srgbClr val="595959"/>
                </a:solidFill>
                <a:latin typeface="Avenir Roman"/>
                <a:ea typeface="Avenir Roman"/>
                <a:cs typeface="Avenir Roman"/>
                <a:sym typeface="Avenir Roman"/>
              </a:defRPr>
            </a:pPr>
            <a:r>
              <a:rPr dirty="0"/>
              <a:t>An introduction to the Mental Training Program</a:t>
            </a:r>
          </a:p>
          <a:p>
            <a:pPr marL="149352" indent="-149352" algn="l" defTabSz="896111">
              <a:lnSpc>
                <a:spcPct val="140000"/>
              </a:lnSpc>
              <a:spcBef>
                <a:spcPts val="0"/>
              </a:spcBef>
              <a:buSzPct val="100000"/>
              <a:buFont typeface="Arial"/>
              <a:buChar char="•"/>
              <a:defRPr sz="1666">
                <a:solidFill>
                  <a:srgbClr val="595959"/>
                </a:solidFill>
                <a:latin typeface="Avenir Roman"/>
                <a:ea typeface="Avenir Roman"/>
                <a:cs typeface="Avenir Roman"/>
                <a:sym typeface="Avenir Roman"/>
              </a:defRPr>
            </a:pPr>
            <a:r>
              <a:rPr dirty="0"/>
              <a:t>On-Course Performance Coaching</a:t>
            </a:r>
            <a:endParaRPr lang="en-US" dirty="0"/>
          </a:p>
        </p:txBody>
      </p:sp>
      <p:pic>
        <p:nvPicPr>
          <p:cNvPr id="1693" name="image15.jpeg" descr="image15.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639081" y="489346"/>
            <a:ext cx="3530107" cy="4717933"/>
          </a:xfrm>
          <a:prstGeom prst="rect">
            <a:avLst/>
          </a:prstGeom>
          <a:ln w="12700">
            <a:miter lim="400000"/>
          </a:ln>
        </p:spPr>
      </p:pic>
      <p:sp>
        <p:nvSpPr>
          <p:cNvPr id="1694" name="Rectangle 10"/>
          <p:cNvSpPr/>
          <p:nvPr/>
        </p:nvSpPr>
        <p:spPr>
          <a:xfrm>
            <a:off x="2188" y="-6162"/>
            <a:ext cx="3439887"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95" name="Title 1"/>
          <p:cNvSpPr txBox="1"/>
          <p:nvPr/>
        </p:nvSpPr>
        <p:spPr>
          <a:xfrm>
            <a:off x="484861" y="904575"/>
            <a:ext cx="3201286" cy="54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000">
                <a:solidFill>
                  <a:srgbClr val="FFFFFF"/>
                </a:solidFill>
                <a:latin typeface="Gotham HTF"/>
                <a:ea typeface="Gotham HTF"/>
                <a:cs typeface="Gotham HTF"/>
                <a:sym typeface="Gotham HTF"/>
              </a:defRPr>
            </a:lvl1pPr>
          </a:lstStyle>
          <a:p>
            <a:r>
              <a:t>PROGRAMS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7" name="image16.jpeg" descr="image16.jpe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833940" y="611028"/>
            <a:ext cx="7425830" cy="6500118"/>
          </a:xfrm>
          <a:prstGeom prst="rect">
            <a:avLst/>
          </a:prstGeom>
          <a:ln w="12700">
            <a:miter lim="400000"/>
          </a:ln>
        </p:spPr>
      </p:pic>
      <p:sp>
        <p:nvSpPr>
          <p:cNvPr id="1698" name="Subtitle 2"/>
          <p:cNvSpPr txBox="1">
            <a:spLocks noGrp="1"/>
          </p:cNvSpPr>
          <p:nvPr>
            <p:ph type="body" sz="half" idx="1"/>
          </p:nvPr>
        </p:nvSpPr>
        <p:spPr>
          <a:xfrm>
            <a:off x="451230" y="1958595"/>
            <a:ext cx="4007936" cy="4185885"/>
          </a:xfrm>
          <a:prstGeom prst="rect">
            <a:avLst/>
          </a:prstGeom>
        </p:spPr>
        <p:txBody>
          <a:bodyPr/>
          <a:lstStyle/>
          <a:p>
            <a:pPr marL="285750" indent="-285750" algn="l">
              <a:lnSpc>
                <a:spcPct val="110000"/>
              </a:lnSpc>
              <a:buSzPct val="100000"/>
              <a:buFont typeface="Arial"/>
              <a:buChar char="•"/>
              <a:defRPr sz="1800">
                <a:solidFill>
                  <a:srgbClr val="595959"/>
                </a:solidFill>
                <a:latin typeface="Avenir Roman"/>
                <a:ea typeface="Avenir Roman"/>
                <a:cs typeface="Avenir Roman"/>
                <a:sym typeface="Avenir Roman"/>
              </a:defRPr>
            </a:pPr>
            <a:r>
              <a:t>Strategically designed tournament schedule to maximize opportunity to gain experience and exposure to college coaches. </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t>Improve rankings.</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t>Build confidence in competition.</a:t>
            </a:r>
          </a:p>
          <a:p>
            <a:pPr marL="285750" indent="-285750" algn="l">
              <a:lnSpc>
                <a:spcPct val="120000"/>
              </a:lnSpc>
              <a:buSzPct val="100000"/>
              <a:buFont typeface="Arial"/>
              <a:buChar char="•"/>
              <a:defRPr sz="1800">
                <a:solidFill>
                  <a:srgbClr val="595959"/>
                </a:solidFill>
                <a:latin typeface="Avenir Roman"/>
                <a:ea typeface="Avenir Roman"/>
                <a:cs typeface="Avenir Roman"/>
                <a:sym typeface="Avenir Roman"/>
              </a:defRPr>
            </a:pPr>
            <a:r>
              <a:t>Position for success.</a:t>
            </a:r>
          </a:p>
        </p:txBody>
      </p:sp>
      <p:sp>
        <p:nvSpPr>
          <p:cNvPr id="1699"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700"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TOURNAMENT COMPETITION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2" name="IMG_0045_feather.jpg" descr="IMG_0045_feathe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19735" y="914961"/>
            <a:ext cx="8275202" cy="5943040"/>
          </a:xfrm>
          <a:prstGeom prst="rect">
            <a:avLst/>
          </a:prstGeom>
          <a:ln w="12700">
            <a:miter lim="400000"/>
          </a:ln>
        </p:spPr>
      </p:pic>
      <p:sp>
        <p:nvSpPr>
          <p:cNvPr id="1703"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704" name="Title 1"/>
          <p:cNvSpPr txBox="1"/>
          <p:nvPr/>
        </p:nvSpPr>
        <p:spPr>
          <a:xfrm>
            <a:off x="479024" y="260134"/>
            <a:ext cx="7871363"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COLLEGE PLANNING &amp; PLACEMENT</a:t>
            </a:r>
          </a:p>
        </p:txBody>
      </p:sp>
      <p:grpSp>
        <p:nvGrpSpPr>
          <p:cNvPr id="1707" name="Picture 4"/>
          <p:cNvGrpSpPr/>
          <p:nvPr/>
        </p:nvGrpSpPr>
        <p:grpSpPr>
          <a:xfrm>
            <a:off x="323799" y="3440998"/>
            <a:ext cx="5606065" cy="2865041"/>
            <a:chOff x="0" y="0"/>
            <a:chExt cx="5606064" cy="2865039"/>
          </a:xfrm>
        </p:grpSpPr>
        <p:sp>
          <p:nvSpPr>
            <p:cNvPr id="1705" name="Rectangle"/>
            <p:cNvSpPr/>
            <p:nvPr/>
          </p:nvSpPr>
          <p:spPr>
            <a:xfrm>
              <a:off x="-1" y="-1"/>
              <a:ext cx="5606065" cy="2865041"/>
            </a:xfrm>
            <a:prstGeom prst="rect">
              <a:avLst/>
            </a:prstGeom>
            <a:solidFill>
              <a:srgbClr val="EDEDE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706" name="image17.png" descr="image1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5606065" cy="2865041"/>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1708" name="Subtitle 2"/>
          <p:cNvSpPr txBox="1">
            <a:spLocks noGrp="1"/>
          </p:cNvSpPr>
          <p:nvPr>
            <p:ph type="body" sz="quarter" idx="1"/>
          </p:nvPr>
        </p:nvSpPr>
        <p:spPr>
          <a:xfrm>
            <a:off x="700318" y="1838341"/>
            <a:ext cx="5384770" cy="1749101"/>
          </a:xfrm>
          <a:prstGeom prst="rect">
            <a:avLst/>
          </a:prstGeom>
        </p:spPr>
        <p:txBody>
          <a:bodyPr/>
          <a:lstStyle/>
          <a:p>
            <a:pPr marL="285750" indent="-285750" algn="l">
              <a:lnSpc>
                <a:spcPct val="110000"/>
              </a:lnSpc>
              <a:buSzPct val="100000"/>
              <a:buFont typeface="Arial"/>
              <a:buChar char="•"/>
              <a:defRPr sz="1800">
                <a:solidFill>
                  <a:srgbClr val="595959"/>
                </a:solidFill>
                <a:latin typeface="Avenir Roman"/>
                <a:ea typeface="Avenir Roman"/>
                <a:cs typeface="Avenir Roman"/>
                <a:sym typeface="Avenir Roman"/>
              </a:defRPr>
            </a:pPr>
            <a:r>
              <a:t>Start early.</a:t>
            </a:r>
          </a:p>
          <a:p>
            <a:pPr marL="285750" indent="-285750" algn="l">
              <a:lnSpc>
                <a:spcPct val="110000"/>
              </a:lnSpc>
              <a:buSzPct val="100000"/>
              <a:buFont typeface="Arial"/>
              <a:buChar char="•"/>
              <a:defRPr sz="1800">
                <a:solidFill>
                  <a:srgbClr val="595959"/>
                </a:solidFill>
                <a:latin typeface="Avenir Roman"/>
                <a:ea typeface="Avenir Roman"/>
                <a:cs typeface="Avenir Roman"/>
                <a:sym typeface="Avenir Roman"/>
              </a:defRPr>
            </a:pPr>
            <a:r>
              <a:t>Network of college coaches.</a:t>
            </a:r>
          </a:p>
          <a:p>
            <a:pPr marL="285750" indent="-285750" algn="l">
              <a:lnSpc>
                <a:spcPct val="60000"/>
              </a:lnSpc>
              <a:buSzPct val="100000"/>
              <a:buFont typeface="Arial"/>
              <a:buChar char="•"/>
              <a:defRPr sz="1800">
                <a:solidFill>
                  <a:srgbClr val="595959"/>
                </a:solidFill>
                <a:latin typeface="Avenir Roman"/>
                <a:ea typeface="Avenir Roman"/>
                <a:cs typeface="Avenir Roman"/>
                <a:sym typeface="Avenir Roman"/>
              </a:defRPr>
            </a:pPr>
            <a:r>
              <a:t>Guidance through the intricacies of the process.</a:t>
            </a:r>
          </a:p>
        </p:txBody>
      </p:sp>
      <p:sp>
        <p:nvSpPr>
          <p:cNvPr id="1709" name="There’s a path for everyone"/>
          <p:cNvSpPr txBox="1"/>
          <p:nvPr/>
        </p:nvSpPr>
        <p:spPr>
          <a:xfrm>
            <a:off x="323799" y="1406727"/>
            <a:ext cx="6792363"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70000"/>
              </a:lnSpc>
              <a:spcBef>
                <a:spcPts val="1000"/>
              </a:spcBef>
              <a:defRPr sz="2800">
                <a:solidFill>
                  <a:srgbClr val="595959"/>
                </a:solidFill>
                <a:latin typeface="Avenir Roman"/>
                <a:ea typeface="Avenir Roman"/>
                <a:cs typeface="Avenir Roman"/>
                <a:sym typeface="Avenir Roman"/>
              </a:defRPr>
            </a:lvl1pPr>
          </a:lstStyle>
          <a:p>
            <a:r>
              <a:t>There’s a path for everyone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1" name="GOPR0193 copy.jpg" descr="GOPR0193 copy.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967171" y="6237"/>
            <a:ext cx="9227523" cy="6941074"/>
          </a:xfrm>
          <a:prstGeom prst="rect">
            <a:avLst/>
          </a:prstGeom>
          <a:ln w="12700">
            <a:miter lim="400000"/>
          </a:ln>
        </p:spPr>
      </p:pic>
      <p:sp>
        <p:nvSpPr>
          <p:cNvPr id="1712" name="Subtitle 2"/>
          <p:cNvSpPr txBox="1">
            <a:spLocks noGrp="1"/>
          </p:cNvSpPr>
          <p:nvPr>
            <p:ph type="body" sz="quarter" idx="1"/>
          </p:nvPr>
        </p:nvSpPr>
        <p:spPr>
          <a:xfrm>
            <a:off x="9181789" y="1319043"/>
            <a:ext cx="2870932" cy="3838914"/>
          </a:xfrm>
          <a:prstGeom prst="rect">
            <a:avLst/>
          </a:prstGeom>
        </p:spPr>
        <p:txBody>
          <a:bodyPr/>
          <a:lstStyle/>
          <a:p>
            <a:pPr algn="l" defTabSz="594359">
              <a:lnSpc>
                <a:spcPct val="50000"/>
              </a:lnSpc>
              <a:spcBef>
                <a:spcPts val="600"/>
              </a:spcBef>
              <a:defRPr sz="1400">
                <a:solidFill>
                  <a:srgbClr val="FFFFFF"/>
                </a:solidFill>
                <a:latin typeface="Avenir Roman"/>
                <a:ea typeface="Avenir Roman"/>
                <a:cs typeface="Avenir Roman"/>
                <a:sym typeface="Avenir Roman"/>
              </a:defRPr>
            </a:pPr>
            <a:r>
              <a:t>Fun activities scheduled </a:t>
            </a:r>
          </a:p>
          <a:p>
            <a:pPr algn="l" defTabSz="594359">
              <a:lnSpc>
                <a:spcPct val="50000"/>
              </a:lnSpc>
              <a:spcBef>
                <a:spcPts val="600"/>
              </a:spcBef>
              <a:defRPr sz="1400">
                <a:solidFill>
                  <a:srgbClr val="FFFFFF"/>
                </a:solidFill>
                <a:latin typeface="Avenir Roman"/>
                <a:ea typeface="Avenir Roman"/>
                <a:cs typeface="Avenir Roman"/>
                <a:sym typeface="Avenir Roman"/>
              </a:defRPr>
            </a:pPr>
            <a:r>
              <a:t>on the weekend</a:t>
            </a:r>
          </a:p>
          <a:p>
            <a:pPr algn="l" defTabSz="594359">
              <a:lnSpc>
                <a:spcPct val="50000"/>
              </a:lnSpc>
              <a:spcBef>
                <a:spcPts val="600"/>
              </a:spcBef>
              <a:defRPr sz="1400">
                <a:solidFill>
                  <a:srgbClr val="FFFFFF"/>
                </a:solidFill>
                <a:latin typeface="Avenir Roman"/>
                <a:ea typeface="Avenir Roman"/>
                <a:cs typeface="Avenir Roman"/>
                <a:sym typeface="Avenir Roman"/>
              </a:defRPr>
            </a:pPr>
            <a:endParaRP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Shopping</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Beach</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Bowling</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Day trips</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Ice Cream</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Movies</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Kayaking </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Zip lining</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Laser Tag</a:t>
            </a:r>
          </a:p>
          <a:p>
            <a:pPr marL="482916" lvl="1" indent="-185737" algn="l" defTabSz="594359">
              <a:lnSpc>
                <a:spcPct val="110000"/>
              </a:lnSpc>
              <a:spcBef>
                <a:spcPts val="300"/>
              </a:spcBef>
              <a:buSzPct val="100000"/>
              <a:buFont typeface="Arial"/>
              <a:buChar char="•"/>
              <a:defRPr sz="1400">
                <a:solidFill>
                  <a:srgbClr val="FFFFFF"/>
                </a:solidFill>
                <a:latin typeface="Avenir Roman"/>
                <a:ea typeface="Avenir Roman"/>
                <a:cs typeface="Avenir Roman"/>
                <a:sym typeface="Avenir Roman"/>
              </a:defRPr>
            </a:pPr>
            <a:r>
              <a:t>And much more</a:t>
            </a:r>
          </a:p>
        </p:txBody>
      </p:sp>
      <p:pic>
        <p:nvPicPr>
          <p:cNvPr id="1713" name="Picture 4" descr="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9248" y="1410692"/>
            <a:ext cx="3535708" cy="3223652"/>
          </a:xfrm>
          <a:prstGeom prst="rect">
            <a:avLst/>
          </a:prstGeom>
          <a:ln w="12700">
            <a:miter lim="400000"/>
          </a:ln>
        </p:spPr>
      </p:pic>
      <p:pic>
        <p:nvPicPr>
          <p:cNvPr id="1714" name="Picture 7" descr="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825" y="4623051"/>
            <a:ext cx="3538336" cy="2231472"/>
          </a:xfrm>
          <a:prstGeom prst="rect">
            <a:avLst/>
          </a:prstGeom>
          <a:ln w="12700">
            <a:miter lim="400000"/>
          </a:ln>
        </p:spPr>
      </p:pic>
      <p:sp>
        <p:nvSpPr>
          <p:cNvPr id="1715" name="Rectangle 10"/>
          <p:cNvSpPr/>
          <p:nvPr/>
        </p:nvSpPr>
        <p:spPr>
          <a:xfrm>
            <a:off x="-109249" y="-6162"/>
            <a:ext cx="3551325"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716" name="Title 1"/>
          <p:cNvSpPr txBox="1"/>
          <p:nvPr/>
        </p:nvSpPr>
        <p:spPr>
          <a:xfrm>
            <a:off x="464325" y="904575"/>
            <a:ext cx="3201286" cy="54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000">
                <a:solidFill>
                  <a:srgbClr val="FFFFFF"/>
                </a:solidFill>
                <a:latin typeface="Gotham HTF"/>
                <a:ea typeface="Gotham HTF"/>
                <a:cs typeface="Gotham HTF"/>
                <a:sym typeface="Gotham HTF"/>
              </a:defRPr>
            </a:lvl1pPr>
          </a:lstStyle>
          <a:p>
            <a:r>
              <a:t>ACTIVITIES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8" name="IJGA Slide art BK.jpg" descr="IJGA Slide art B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24" y="-50800"/>
            <a:ext cx="12281648" cy="69596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 name="Subtitle 3"/>
          <p:cNvSpPr txBox="1"/>
          <p:nvPr/>
        </p:nvSpPr>
        <p:spPr>
          <a:xfrm>
            <a:off x="288721" y="2139592"/>
            <a:ext cx="4628152" cy="5371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spcBef>
                <a:spcPts val="1000"/>
              </a:spcBef>
              <a:buClr>
                <a:srgbClr val="00974E"/>
              </a:buClr>
              <a:buSzPct val="100000"/>
              <a:buFont typeface="Arial"/>
              <a:buChar char="•"/>
              <a:defRPr sz="1600">
                <a:solidFill>
                  <a:srgbClr val="00974E"/>
                </a:solidFill>
                <a:latin typeface="Avenir Roman"/>
                <a:ea typeface="Avenir Roman"/>
                <a:cs typeface="Avenir Roman"/>
                <a:sym typeface="Avenir Roman"/>
              </a:defRPr>
            </a:pPr>
            <a:r>
              <a:t>Corporate Structure is the foundation, and being a people business, a partnership the best structure.</a:t>
            </a:r>
            <a:endParaRPr sz="2800"/>
          </a:p>
          <a:p>
            <a:pPr marL="285750" indent="-285750">
              <a:spcBef>
                <a:spcPts val="1000"/>
              </a:spcBef>
              <a:buClr>
                <a:srgbClr val="00974E"/>
              </a:buClr>
              <a:buSzPct val="100000"/>
              <a:buFont typeface="Arial"/>
              <a:buChar char="•"/>
              <a:defRPr sz="1600">
                <a:solidFill>
                  <a:srgbClr val="00974E"/>
                </a:solidFill>
                <a:latin typeface="Avenir Roman"/>
                <a:ea typeface="Avenir Roman"/>
                <a:cs typeface="Avenir Roman"/>
                <a:sym typeface="Avenir Roman"/>
              </a:defRPr>
            </a:pPr>
            <a:r>
              <a:t>Being financially solid is important, to reassure students of their future, as well as staff.</a:t>
            </a:r>
            <a:endParaRPr sz="2800"/>
          </a:p>
          <a:p>
            <a:pPr marL="285750" indent="-285750">
              <a:spcBef>
                <a:spcPts val="1000"/>
              </a:spcBef>
              <a:buClr>
                <a:srgbClr val="00974E"/>
              </a:buClr>
              <a:buSzPct val="100000"/>
              <a:buFont typeface="Arial"/>
              <a:buChar char="•"/>
              <a:defRPr sz="1600">
                <a:solidFill>
                  <a:srgbClr val="00974E"/>
                </a:solidFill>
                <a:latin typeface="Avenir Roman"/>
                <a:ea typeface="Avenir Roman"/>
                <a:cs typeface="Avenir Roman"/>
                <a:sym typeface="Avenir Roman"/>
              </a:defRPr>
            </a:pPr>
            <a:r>
              <a:t>Outstanding golf program, with a stable team of highly motivated golf coaches.</a:t>
            </a:r>
            <a:endParaRPr sz="2800"/>
          </a:p>
          <a:p>
            <a:pPr marL="285750" indent="-285750">
              <a:spcBef>
                <a:spcPts val="1000"/>
              </a:spcBef>
              <a:buClr>
                <a:srgbClr val="00974E"/>
              </a:buClr>
              <a:buSzPct val="100000"/>
              <a:buFont typeface="Arial"/>
              <a:buChar char="•"/>
              <a:defRPr sz="1600">
                <a:solidFill>
                  <a:srgbClr val="00974E"/>
                </a:solidFill>
                <a:latin typeface="Avenir Roman"/>
                <a:ea typeface="Avenir Roman"/>
                <a:cs typeface="Avenir Roman"/>
                <a:sym typeface="Avenir Roman"/>
              </a:defRPr>
            </a:pPr>
            <a:r>
              <a:t>Excellent academic program, with tutoring support for students.</a:t>
            </a:r>
            <a:endParaRPr sz="2800"/>
          </a:p>
          <a:p>
            <a:pPr marL="285750" indent="-285750">
              <a:spcBef>
                <a:spcPts val="1000"/>
              </a:spcBef>
              <a:buClr>
                <a:srgbClr val="00974E"/>
              </a:buClr>
              <a:buSzPct val="100000"/>
              <a:buFont typeface="Arial"/>
              <a:buChar char="•"/>
              <a:defRPr sz="1600">
                <a:solidFill>
                  <a:srgbClr val="00974E"/>
                </a:solidFill>
                <a:latin typeface="Avenir Roman"/>
                <a:ea typeface="Avenir Roman"/>
                <a:cs typeface="Avenir Roman"/>
                <a:sym typeface="Avenir Roman"/>
              </a:defRPr>
            </a:pPr>
            <a:r>
              <a:t>Character/Leadership development, based in warm but strict housing environment.</a:t>
            </a:r>
            <a:endParaRPr sz="2800"/>
          </a:p>
          <a:p>
            <a:pPr marL="285750" indent="-285750">
              <a:spcBef>
                <a:spcPts val="1000"/>
              </a:spcBef>
              <a:buClr>
                <a:srgbClr val="00974E"/>
              </a:buClr>
              <a:buSzPct val="100000"/>
              <a:buFont typeface="Arial"/>
              <a:buChar char="•"/>
              <a:defRPr sz="1600">
                <a:solidFill>
                  <a:srgbClr val="00974E"/>
                </a:solidFill>
                <a:latin typeface="Avenir Roman"/>
                <a:ea typeface="Avenir Roman"/>
                <a:cs typeface="Avenir Roman"/>
                <a:sym typeface="Avenir Roman"/>
              </a:defRPr>
            </a:pPr>
            <a:r>
              <a:t>See Appendix II for scorecard, compared to our perception of competitors.</a:t>
            </a:r>
            <a:endParaRPr sz="2800"/>
          </a:p>
          <a:p>
            <a:pPr marL="285750" indent="-285750">
              <a:lnSpc>
                <a:spcPct val="90000"/>
              </a:lnSpc>
              <a:spcBef>
                <a:spcPts val="1000"/>
              </a:spcBef>
              <a:buClr>
                <a:srgbClr val="00974E"/>
              </a:buClr>
              <a:buSzPct val="100000"/>
              <a:buFont typeface="Arial"/>
              <a:buChar char="•"/>
              <a:defRPr sz="2800">
                <a:solidFill>
                  <a:srgbClr val="00974E"/>
                </a:solidFill>
                <a:latin typeface="Times New Roman"/>
                <a:ea typeface="Times New Roman"/>
                <a:cs typeface="Times New Roman"/>
                <a:sym typeface="Times New Roman"/>
              </a:defRPr>
            </a:pPr>
            <a:endParaRPr sz="2800"/>
          </a:p>
        </p:txBody>
      </p:sp>
      <p:sp>
        <p:nvSpPr>
          <p:cNvPr id="1596" name="Rectangle 10"/>
          <p:cNvSpPr/>
          <p:nvPr/>
        </p:nvSpPr>
        <p:spPr>
          <a:xfrm>
            <a:off x="-10512" y="0"/>
            <a:ext cx="5226619" cy="1787700"/>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597" name="Title 1"/>
          <p:cNvSpPr txBox="1"/>
          <p:nvPr/>
        </p:nvSpPr>
        <p:spPr>
          <a:xfrm>
            <a:off x="582394" y="594576"/>
            <a:ext cx="4270515" cy="1005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solidFill>
                  <a:srgbClr val="FFFFFF"/>
                </a:solidFill>
                <a:latin typeface="Gotham HTF"/>
                <a:ea typeface="Gotham HTF"/>
                <a:cs typeface="Gotham HTF"/>
                <a:sym typeface="Gotham HTF"/>
              </a:defRPr>
            </a:pPr>
            <a:r>
              <a:t>GOLF ACADEMY </a:t>
            </a:r>
          </a:p>
          <a:p>
            <a:pPr>
              <a:defRPr sz="3000">
                <a:solidFill>
                  <a:srgbClr val="FFFFFF"/>
                </a:solidFill>
                <a:latin typeface="Gotham HTF"/>
                <a:ea typeface="Gotham HTF"/>
                <a:cs typeface="Gotham HTF"/>
                <a:sym typeface="Gotham HTF"/>
              </a:defRPr>
            </a:pPr>
            <a:r>
              <a:t>CHECK LIST</a:t>
            </a:r>
          </a:p>
        </p:txBody>
      </p:sp>
      <p:pic>
        <p:nvPicPr>
          <p:cNvPr id="1598" name="Road-Map1.jpg" descr="Road-Map1.jpg"/>
          <p:cNvPicPr>
            <a:picLocks noChangeAspect="1"/>
          </p:cNvPicPr>
          <p:nvPr/>
        </p:nvPicPr>
        <p:blipFill>
          <a:blip r:embed="rId2">
            <a:extLst/>
          </a:blip>
          <a:stretch>
            <a:fillRect/>
          </a:stretch>
        </p:blipFill>
        <p:spPr>
          <a:xfrm>
            <a:off x="5206553" y="15019"/>
            <a:ext cx="6980364" cy="698036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Subtitle 3"/>
          <p:cNvSpPr txBox="1"/>
          <p:nvPr/>
        </p:nvSpPr>
        <p:spPr>
          <a:xfrm>
            <a:off x="-12701" y="1348382"/>
            <a:ext cx="7395506" cy="5996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685800" lvl="1" indent="-228600">
              <a:lnSpc>
                <a:spcPct val="120000"/>
              </a:lnSpc>
              <a:spcBef>
                <a:spcPts val="500"/>
              </a:spcBef>
              <a:buSzPct val="100000"/>
              <a:buFont typeface="Arial"/>
              <a:buChar char="•"/>
              <a:defRPr sz="1600">
                <a:solidFill>
                  <a:srgbClr val="595959"/>
                </a:solidFill>
                <a:latin typeface="Avenir Roman"/>
                <a:ea typeface="Avenir Roman"/>
                <a:cs typeface="Avenir Roman"/>
                <a:sym typeface="Avenir Roman"/>
              </a:defRPr>
            </a:pPr>
            <a:r>
              <a:t>At less than 50 students unlikely to have sufficient critical mass to afford full service in golf, housing and academics.</a:t>
            </a:r>
            <a:endParaRPr sz="2400"/>
          </a:p>
          <a:p>
            <a:pPr marL="685800" lvl="1" indent="-228600">
              <a:lnSpc>
                <a:spcPct val="120000"/>
              </a:lnSpc>
              <a:spcBef>
                <a:spcPts val="500"/>
              </a:spcBef>
              <a:buSzPct val="100000"/>
              <a:buFont typeface="Arial"/>
              <a:buChar char="•"/>
              <a:defRPr sz="1600">
                <a:solidFill>
                  <a:srgbClr val="595959"/>
                </a:solidFill>
                <a:latin typeface="Avenir Roman"/>
                <a:ea typeface="Avenir Roman"/>
                <a:cs typeface="Avenir Roman"/>
                <a:sym typeface="Avenir Roman"/>
              </a:defRPr>
            </a:pPr>
            <a:r>
              <a:t>Often structured as a sole member company, where senior staff don’t have an equity interest or decision making.</a:t>
            </a:r>
            <a:endParaRPr sz="2400"/>
          </a:p>
          <a:p>
            <a:pPr marL="685800" lvl="1" indent="-228600">
              <a:lnSpc>
                <a:spcPct val="120000"/>
              </a:lnSpc>
              <a:spcBef>
                <a:spcPts val="500"/>
              </a:spcBef>
              <a:buSzPct val="100000"/>
              <a:buFont typeface="Arial"/>
              <a:buChar char="•"/>
              <a:defRPr sz="1600">
                <a:solidFill>
                  <a:srgbClr val="595959"/>
                </a:solidFill>
                <a:latin typeface="Avenir Roman"/>
                <a:ea typeface="Avenir Roman"/>
                <a:cs typeface="Avenir Roman"/>
                <a:sym typeface="Avenir Roman"/>
              </a:defRPr>
            </a:pPr>
            <a:r>
              <a:t>At over 120 students very difficult to control the peer group of students to ensure focus on character development.</a:t>
            </a:r>
            <a:endParaRPr sz="2400"/>
          </a:p>
          <a:p>
            <a:pPr marL="685800" lvl="1" indent="-228600">
              <a:lnSpc>
                <a:spcPct val="120000"/>
              </a:lnSpc>
              <a:spcBef>
                <a:spcPts val="500"/>
              </a:spcBef>
              <a:buSzPct val="100000"/>
              <a:buFont typeface="Arial"/>
              <a:buChar char="•"/>
              <a:defRPr sz="1600">
                <a:solidFill>
                  <a:srgbClr val="595959"/>
                </a:solidFill>
                <a:latin typeface="Avenir Roman"/>
                <a:ea typeface="Avenir Roman"/>
                <a:cs typeface="Avenir Roman"/>
                <a:sym typeface="Avenir Roman"/>
              </a:defRPr>
            </a:pPr>
            <a:r>
              <a:t>Often structured as a corporation, with shareholders driven by financial return rather than a passion for the students.</a:t>
            </a:r>
            <a:endParaRPr sz="2400"/>
          </a:p>
          <a:p>
            <a:pPr marL="685800" lvl="1" indent="-228600">
              <a:lnSpc>
                <a:spcPct val="120000"/>
              </a:lnSpc>
              <a:spcBef>
                <a:spcPts val="500"/>
              </a:spcBef>
              <a:buSzPct val="100000"/>
              <a:buFont typeface="Arial"/>
              <a:buChar char="•"/>
              <a:defRPr sz="1600">
                <a:solidFill>
                  <a:srgbClr val="595959"/>
                </a:solidFill>
                <a:latin typeface="Avenir Roman"/>
                <a:ea typeface="Avenir Roman"/>
                <a:cs typeface="Avenir Roman"/>
                <a:sym typeface="Avenir Roman"/>
              </a:defRPr>
            </a:pPr>
            <a:r>
              <a:t>We believe that the ideal size is at about 100 students, to have sufficient financial resources to offer the full complement of services, to afford a campus environment and to control the development of character and leadership in students.</a:t>
            </a:r>
            <a:endParaRPr sz="2400"/>
          </a:p>
          <a:p>
            <a:pPr marL="685800" lvl="1" indent="-228600">
              <a:lnSpc>
                <a:spcPct val="120000"/>
              </a:lnSpc>
              <a:spcBef>
                <a:spcPts val="500"/>
              </a:spcBef>
              <a:buSzPct val="100000"/>
              <a:buFont typeface="Arial"/>
              <a:buChar char="•"/>
              <a:defRPr sz="1600">
                <a:solidFill>
                  <a:srgbClr val="595959"/>
                </a:solidFill>
                <a:latin typeface="Avenir Roman"/>
                <a:ea typeface="Avenir Roman"/>
                <a:cs typeface="Avenir Roman"/>
                <a:sym typeface="Avenir Roman"/>
              </a:defRPr>
            </a:pPr>
            <a:r>
              <a:t>Ideal if structured as a partnership, with senior staff having ownership and decision making, which is motivating. </a:t>
            </a:r>
            <a:endParaRPr sz="2400"/>
          </a:p>
          <a:p>
            <a:pPr>
              <a:lnSpc>
                <a:spcPct val="90000"/>
              </a:lnSpc>
              <a:spcBef>
                <a:spcPts val="1000"/>
              </a:spcBef>
              <a:defRPr sz="2400">
                <a:solidFill>
                  <a:srgbClr val="595959"/>
                </a:solidFill>
                <a:latin typeface="Times New Roman"/>
                <a:ea typeface="Times New Roman"/>
                <a:cs typeface="Times New Roman"/>
                <a:sym typeface="Times New Roman"/>
              </a:defRPr>
            </a:pPr>
            <a:endParaRPr sz="2400"/>
          </a:p>
        </p:txBody>
      </p:sp>
      <p:grpSp>
        <p:nvGrpSpPr>
          <p:cNvPr id="1603" name="Picture 6"/>
          <p:cNvGrpSpPr/>
          <p:nvPr/>
        </p:nvGrpSpPr>
        <p:grpSpPr>
          <a:xfrm>
            <a:off x="7610558" y="1815556"/>
            <a:ext cx="4235398" cy="3515860"/>
            <a:chOff x="0" y="0"/>
            <a:chExt cx="4235396" cy="3515859"/>
          </a:xfrm>
        </p:grpSpPr>
        <p:sp>
          <p:nvSpPr>
            <p:cNvPr id="1601" name="Rectangle"/>
            <p:cNvSpPr/>
            <p:nvPr/>
          </p:nvSpPr>
          <p:spPr>
            <a:xfrm>
              <a:off x="0" y="-1"/>
              <a:ext cx="4235398" cy="3515860"/>
            </a:xfrm>
            <a:prstGeom prst="rect">
              <a:avLst/>
            </a:prstGeom>
            <a:solidFill>
              <a:srgbClr val="EDEDE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endParaRPr/>
            </a:p>
          </p:txBody>
        </p:sp>
        <p:pic>
          <p:nvPicPr>
            <p:cNvPr id="1602" name="image5.jpeg" descr="image5.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4235398" cy="3515860"/>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
        <p:nvSpPr>
          <p:cNvPr id="1604"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05"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BUSINESS PHILOSOPHY</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 name="DSC_2575.jpg" descr="DSC_257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4893" y="-229791"/>
            <a:ext cx="12595652" cy="7317763"/>
          </a:xfrm>
          <a:prstGeom prst="rect">
            <a:avLst/>
          </a:prstGeom>
          <a:ln w="12700">
            <a:miter lim="400000"/>
          </a:ln>
        </p:spPr>
      </p:pic>
      <p:sp>
        <p:nvSpPr>
          <p:cNvPr id="1608" name="Rectangle 5"/>
          <p:cNvSpPr/>
          <p:nvPr/>
        </p:nvSpPr>
        <p:spPr>
          <a:xfrm>
            <a:off x="6892776" y="-65974"/>
            <a:ext cx="4698258" cy="7121512"/>
          </a:xfrm>
          <a:prstGeom prst="rect">
            <a:avLst/>
          </a:prstGeom>
          <a:solidFill>
            <a:srgbClr val="FFFFFF">
              <a:alpha val="69000"/>
            </a:srgbClr>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609" name="Subtitle 3"/>
          <p:cNvSpPr txBox="1"/>
          <p:nvPr/>
        </p:nvSpPr>
        <p:spPr>
          <a:xfrm>
            <a:off x="7093858" y="301446"/>
            <a:ext cx="4296093" cy="590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32228" indent="-232228">
              <a:spcBef>
                <a:spcPts val="1000"/>
              </a:spcBef>
              <a:buClr>
                <a:srgbClr val="000000"/>
              </a:buClr>
              <a:buSzPct val="100000"/>
              <a:buFont typeface="Arial"/>
              <a:buChar char="•"/>
              <a:defRPr sz="1400">
                <a:latin typeface="Avenir Roman"/>
                <a:ea typeface="Avenir Roman"/>
                <a:cs typeface="Avenir Roman"/>
                <a:sym typeface="Avenir Roman"/>
              </a:defRPr>
            </a:pPr>
            <a:r>
              <a:t>Under the direction of </a:t>
            </a:r>
            <a:r>
              <a:rPr>
                <a:latin typeface="Avenir Heavy"/>
                <a:ea typeface="Avenir Heavy"/>
                <a:cs typeface="Avenir Heavy"/>
                <a:sym typeface="Avenir Heavy"/>
              </a:rPr>
              <a:t>Director of Golf Jonathan Yarwood</a:t>
            </a:r>
            <a:r>
              <a:t>, a British Master PGA Professional with 25 years of experience and a proven history. Yarwood has coached a U.S. Open winner, two U.S. Amateur winners, two U.S. Girls winners, 3 AJGA players of the year, 4 #1 juniors, a male and female #1, a collegiate #1 and winners on six tours.</a:t>
            </a:r>
          </a:p>
          <a:p>
            <a:pPr marL="232228" indent="-232228">
              <a:spcBef>
                <a:spcPts val="1000"/>
              </a:spcBef>
              <a:buClr>
                <a:srgbClr val="000000"/>
              </a:buClr>
              <a:buSzPct val="100000"/>
              <a:buFont typeface="Arial"/>
              <a:buChar char="•"/>
              <a:defRPr sz="1400">
                <a:latin typeface="Avenir Roman"/>
                <a:ea typeface="Avenir Roman"/>
                <a:cs typeface="Avenir Roman"/>
                <a:sym typeface="Avenir Roman"/>
              </a:defRPr>
            </a:pPr>
            <a:r>
              <a:t>We have an excellent team of golf coaches with an unparalleled average experience in junior golf teaching, learning and coaching.</a:t>
            </a:r>
          </a:p>
          <a:p>
            <a:pPr marL="232228" indent="-232228">
              <a:spcBef>
                <a:spcPts val="1000"/>
              </a:spcBef>
              <a:buSzPct val="100000"/>
              <a:buFont typeface="Arial"/>
              <a:buChar char="•"/>
              <a:defRPr sz="1400">
                <a:latin typeface="Avenir Roman"/>
                <a:ea typeface="Avenir Roman"/>
                <a:cs typeface="Avenir Roman"/>
                <a:sym typeface="Avenir Roman"/>
              </a:defRPr>
            </a:pPr>
            <a:r>
              <a:t>Structured in POD teams — with three PODS in total, each has its own coach. Small student-to-coach ratios allow for highly individualized training programs, specifically tailored to each student’s needs. </a:t>
            </a:r>
          </a:p>
          <a:p>
            <a:pPr marL="232228" indent="-232228">
              <a:spcBef>
                <a:spcPts val="1000"/>
              </a:spcBef>
              <a:buSzPct val="100000"/>
              <a:buFont typeface="Arial"/>
              <a:buChar char="•"/>
              <a:defRPr sz="1400">
                <a:latin typeface="Avenir Roman"/>
                <a:ea typeface="Avenir Roman"/>
                <a:cs typeface="Avenir Roman"/>
                <a:sym typeface="Avenir Roman"/>
              </a:defRPr>
            </a:pPr>
            <a:r>
              <a:t>With an emphasis on the strategic selection of tournaments for competitive experience and to raise profile for college.</a:t>
            </a:r>
          </a:p>
          <a:p>
            <a:pPr marL="232228" indent="-232228">
              <a:spcBef>
                <a:spcPts val="1000"/>
              </a:spcBef>
              <a:buSzPct val="100000"/>
              <a:buFont typeface="Arial"/>
              <a:buChar char="•"/>
              <a:defRPr sz="1400">
                <a:latin typeface="Avenir Roman"/>
                <a:ea typeface="Avenir Roman"/>
                <a:cs typeface="Avenir Roman"/>
                <a:sym typeface="Avenir Roman"/>
              </a:defRPr>
            </a:pPr>
            <a:r>
              <a:t>Exceptional in-house competition to develop enjoyment and confidence in competition, with easy access to weekend golf.</a:t>
            </a:r>
          </a:p>
        </p:txBody>
      </p:sp>
      <p:sp>
        <p:nvSpPr>
          <p:cNvPr id="1610" name="Rectangle 10"/>
          <p:cNvSpPr/>
          <p:nvPr/>
        </p:nvSpPr>
        <p:spPr>
          <a:xfrm>
            <a:off x="-10512" y="-1"/>
            <a:ext cx="3439887"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11" name="Title 1"/>
          <p:cNvSpPr txBox="1"/>
          <p:nvPr/>
        </p:nvSpPr>
        <p:spPr>
          <a:xfrm>
            <a:off x="595094" y="707535"/>
            <a:ext cx="2760853" cy="1005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solidFill>
                  <a:srgbClr val="FFFFFF"/>
                </a:solidFill>
                <a:latin typeface="Gotham HTF"/>
                <a:ea typeface="Gotham HTF"/>
                <a:cs typeface="Gotham HTF"/>
                <a:sym typeface="Gotham HTF"/>
              </a:defRPr>
            </a:pPr>
            <a:r>
              <a:t>GOLF </a:t>
            </a:r>
          </a:p>
          <a:p>
            <a:pPr>
              <a:defRPr sz="3000">
                <a:solidFill>
                  <a:srgbClr val="FFFFFF"/>
                </a:solidFill>
                <a:latin typeface="Gotham HTF"/>
                <a:ea typeface="Gotham HTF"/>
                <a:cs typeface="Gotham HTF"/>
                <a:sym typeface="Gotham HTF"/>
              </a:defRPr>
            </a:pPr>
            <a:r>
              <a:t>PROGRAM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3" name="DSC00766.jpeg" descr="DSC00766.jpe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6937" y="413056"/>
            <a:ext cx="7225435" cy="6461431"/>
          </a:xfrm>
          <a:prstGeom prst="rect">
            <a:avLst/>
          </a:prstGeom>
          <a:ln w="12700">
            <a:miter lim="400000"/>
          </a:ln>
        </p:spPr>
      </p:pic>
      <p:sp>
        <p:nvSpPr>
          <p:cNvPr id="1614" name="Rectangle 10"/>
          <p:cNvSpPr/>
          <p:nvPr/>
        </p:nvSpPr>
        <p:spPr>
          <a:xfrm>
            <a:off x="-96937" y="0"/>
            <a:ext cx="12299450"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15" name="Subtitle 3"/>
          <p:cNvSpPr txBox="1"/>
          <p:nvPr/>
        </p:nvSpPr>
        <p:spPr>
          <a:xfrm>
            <a:off x="7339163" y="1167317"/>
            <a:ext cx="4484175" cy="537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p>
            <a:pPr marL="285750" indent="-285750">
              <a:spcBef>
                <a:spcPts val="1000"/>
              </a:spcBef>
              <a:buSzPct val="100000"/>
              <a:buFont typeface="Arial"/>
              <a:buChar char="•"/>
              <a:defRPr sz="1400">
                <a:latin typeface="Avenir Roman"/>
                <a:ea typeface="Avenir Roman"/>
                <a:cs typeface="Avenir Roman"/>
                <a:sym typeface="Avenir Roman"/>
              </a:defRPr>
            </a:pPr>
            <a:r>
              <a:t>Our partner school is Heritage Academy, renowned for good academics and support of sports / passions. </a:t>
            </a:r>
          </a:p>
          <a:p>
            <a:pPr marL="285750" indent="-285750">
              <a:spcBef>
                <a:spcPts val="1000"/>
              </a:spcBef>
              <a:buSzPct val="100000"/>
              <a:buFont typeface="Arial"/>
              <a:buChar char="•"/>
              <a:defRPr sz="1400">
                <a:latin typeface="Avenir Roman"/>
                <a:ea typeface="Avenir Roman"/>
                <a:cs typeface="Avenir Roman"/>
                <a:sym typeface="Avenir Roman"/>
              </a:defRPr>
            </a:pPr>
            <a:r>
              <a:t>Students may also choose to attend Hilton Head Preparatory School as an additional option to pursue their sports / passions. </a:t>
            </a:r>
          </a:p>
          <a:p>
            <a:pPr marL="285750" indent="-285750">
              <a:spcBef>
                <a:spcPts val="1000"/>
              </a:spcBef>
              <a:buSzPct val="100000"/>
              <a:buFont typeface="Arial"/>
              <a:buChar char="•"/>
              <a:defRPr sz="1400">
                <a:latin typeface="Avenir Roman"/>
                <a:ea typeface="Avenir Roman"/>
                <a:cs typeface="Avenir Roman"/>
                <a:sym typeface="Avenir Roman"/>
              </a:defRPr>
            </a:pPr>
            <a:r>
              <a:t>Also partnering with tennis, golf, equestrian, basketball, swimming, rowing academies.</a:t>
            </a:r>
          </a:p>
          <a:p>
            <a:pPr marL="285750" indent="-285750">
              <a:spcBef>
                <a:spcPts val="1000"/>
              </a:spcBef>
              <a:buSzPct val="100000"/>
              <a:buFont typeface="Arial"/>
              <a:buChar char="•"/>
              <a:defRPr sz="1400">
                <a:latin typeface="Avenir Roman"/>
                <a:ea typeface="Avenir Roman"/>
                <a:cs typeface="Avenir Roman"/>
                <a:sym typeface="Avenir Roman"/>
              </a:defRPr>
            </a:pPr>
            <a:r>
              <a:t>IJGA has its own Learning Center, providing the following services:	</a:t>
            </a:r>
          </a:p>
          <a:p>
            <a:pPr lvl="1" indent="457200">
              <a:spcBef>
                <a:spcPts val="1000"/>
              </a:spcBef>
              <a:defRPr sz="1400">
                <a:latin typeface="Avenir Roman"/>
                <a:ea typeface="Avenir Roman"/>
                <a:cs typeface="Avenir Roman"/>
                <a:sym typeface="Avenir Roman"/>
              </a:defRPr>
            </a:pPr>
            <a:r>
              <a:t>-  Study Hall, with tutors for students who  </a:t>
            </a:r>
          </a:p>
          <a:p>
            <a:pPr lvl="1" indent="457200">
              <a:spcBef>
                <a:spcPts val="1000"/>
              </a:spcBef>
              <a:defRPr sz="1400">
                <a:latin typeface="Avenir Roman"/>
                <a:ea typeface="Avenir Roman"/>
                <a:cs typeface="Avenir Roman"/>
                <a:sym typeface="Avenir Roman"/>
              </a:defRPr>
            </a:pPr>
            <a:r>
              <a:t>   need support with school work</a:t>
            </a:r>
          </a:p>
          <a:p>
            <a:pPr lvl="1" indent="469900">
              <a:spcBef>
                <a:spcPts val="1000"/>
              </a:spcBef>
              <a:defRPr sz="1400">
                <a:latin typeface="Avenir Roman"/>
                <a:ea typeface="Avenir Roman"/>
                <a:cs typeface="Avenir Roman"/>
                <a:sym typeface="Avenir Roman"/>
              </a:defRPr>
            </a:pPr>
            <a:r>
              <a:t>-  Study Hall, as a quiet place for students</a:t>
            </a:r>
          </a:p>
          <a:p>
            <a:pPr lvl="1" indent="469900">
              <a:spcBef>
                <a:spcPts val="1000"/>
              </a:spcBef>
              <a:defRPr sz="1400">
                <a:latin typeface="Avenir Roman"/>
                <a:ea typeface="Avenir Roman"/>
                <a:cs typeface="Avenir Roman"/>
                <a:sym typeface="Avenir Roman"/>
              </a:defRPr>
            </a:pPr>
            <a:r>
              <a:t>    who wish to study with peer group </a:t>
            </a:r>
          </a:p>
          <a:p>
            <a:pPr lvl="1" indent="469900">
              <a:spcBef>
                <a:spcPts val="1000"/>
              </a:spcBef>
              <a:defRPr sz="1400">
                <a:latin typeface="Avenir Roman"/>
                <a:ea typeface="Avenir Roman"/>
                <a:cs typeface="Avenir Roman"/>
                <a:sym typeface="Avenir Roman"/>
              </a:defRPr>
            </a:pPr>
            <a:r>
              <a:t>-  Tutoring in a range of subjects, including </a:t>
            </a:r>
          </a:p>
          <a:p>
            <a:pPr lvl="1" indent="469900">
              <a:spcBef>
                <a:spcPts val="1000"/>
              </a:spcBef>
              <a:defRPr sz="1400">
                <a:latin typeface="Avenir Roman"/>
                <a:ea typeface="Avenir Roman"/>
                <a:cs typeface="Avenir Roman"/>
                <a:sym typeface="Avenir Roman"/>
              </a:defRPr>
            </a:pPr>
            <a:r>
              <a:t>   English as a Second Language (ESL)</a:t>
            </a:r>
          </a:p>
          <a:p>
            <a:pPr lvl="1" indent="469900">
              <a:spcBef>
                <a:spcPts val="1000"/>
              </a:spcBef>
              <a:defRPr sz="1400">
                <a:latin typeface="Avenir Roman"/>
                <a:ea typeface="Avenir Roman"/>
                <a:cs typeface="Avenir Roman"/>
                <a:sym typeface="Avenir Roman"/>
              </a:defRPr>
            </a:pPr>
            <a:r>
              <a:t>-  Tutoring in ACT, SAT and TOEFL </a:t>
            </a:r>
          </a:p>
        </p:txBody>
      </p:sp>
      <p:sp>
        <p:nvSpPr>
          <p:cNvPr id="1616"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ACADEMIC PROGRAM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 name="SL3.jpg" descr="SL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3765" y="1712295"/>
            <a:ext cx="3574542" cy="5272524"/>
          </a:xfrm>
          <a:prstGeom prst="rect">
            <a:avLst/>
          </a:prstGeom>
          <a:ln w="12700">
            <a:miter lim="400000"/>
          </a:ln>
        </p:spPr>
      </p:pic>
      <p:sp>
        <p:nvSpPr>
          <p:cNvPr id="1619" name="Subtitle 3"/>
          <p:cNvSpPr txBox="1"/>
          <p:nvPr/>
        </p:nvSpPr>
        <p:spPr>
          <a:xfrm>
            <a:off x="4099783" y="654048"/>
            <a:ext cx="6983394" cy="5836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lnSpc>
                <a:spcPct val="130000"/>
              </a:lnSpc>
              <a:spcBef>
                <a:spcPts val="1000"/>
              </a:spcBef>
              <a:buSzPct val="100000"/>
              <a:buFont typeface="Arial"/>
              <a:buChar char="•"/>
              <a:defRPr sz="1600">
                <a:solidFill>
                  <a:srgbClr val="00974E"/>
                </a:solidFill>
                <a:latin typeface="Avenir Roman"/>
                <a:ea typeface="Avenir Roman"/>
                <a:cs typeface="Avenir Roman"/>
                <a:sym typeface="Avenir Roman"/>
              </a:defRPr>
            </a:pPr>
            <a:r>
              <a:t>Developing character traits of Grit, Determination, Self-Esteem, Self-Confidence, Sociability.</a:t>
            </a:r>
          </a:p>
          <a:p>
            <a:pPr marL="285750" indent="-285750">
              <a:lnSpc>
                <a:spcPct val="130000"/>
              </a:lnSpc>
              <a:spcBef>
                <a:spcPts val="1000"/>
              </a:spcBef>
              <a:buSzPct val="100000"/>
              <a:buFont typeface="Arial"/>
              <a:buChar char="•"/>
              <a:defRPr sz="1600">
                <a:solidFill>
                  <a:srgbClr val="00974E"/>
                </a:solidFill>
                <a:latin typeface="Avenir Roman"/>
                <a:ea typeface="Avenir Roman"/>
                <a:cs typeface="Avenir Roman"/>
                <a:sym typeface="Avenir Roman"/>
              </a:defRPr>
            </a:pPr>
            <a:r>
              <a:t>We are exceptionally proud of our Peer Group, who share the common experience of making sacrifices in leaving home, often having the courage to study in a foreign country, in a foreign language, and having the ambition for greatness as a professional golfer or at least an outstanding college golf experience.  The student influences on each other is amazing, and we manage this with light touch.  </a:t>
            </a:r>
          </a:p>
          <a:p>
            <a:pPr marL="285750" indent="-285750">
              <a:lnSpc>
                <a:spcPct val="130000"/>
              </a:lnSpc>
              <a:spcBef>
                <a:spcPts val="1000"/>
              </a:spcBef>
              <a:buSzPct val="100000"/>
              <a:buFont typeface="Arial"/>
              <a:buChar char="•"/>
              <a:defRPr sz="1600">
                <a:solidFill>
                  <a:srgbClr val="00974E"/>
                </a:solidFill>
                <a:latin typeface="Avenir Roman"/>
                <a:ea typeface="Avenir Roman"/>
                <a:cs typeface="Avenir Roman"/>
                <a:sym typeface="Avenir Roman"/>
              </a:defRPr>
            </a:pPr>
            <a:r>
              <a:t>Senior students are elected as role model Captains and participate in fortnightly Leadership programs. All students participate in weekly Character sessions based on the college athlete Habitude program.</a:t>
            </a:r>
          </a:p>
          <a:p>
            <a:pPr marL="285750" indent="-285750">
              <a:lnSpc>
                <a:spcPct val="130000"/>
              </a:lnSpc>
              <a:spcBef>
                <a:spcPts val="1000"/>
              </a:spcBef>
              <a:buSzPct val="100000"/>
              <a:buFont typeface="Arial"/>
              <a:buChar char="•"/>
              <a:defRPr sz="1600">
                <a:solidFill>
                  <a:srgbClr val="00974E"/>
                </a:solidFill>
                <a:latin typeface="Avenir Roman"/>
                <a:ea typeface="Avenir Roman"/>
                <a:cs typeface="Avenir Roman"/>
                <a:sym typeface="Avenir Roman"/>
              </a:defRPr>
            </a:pPr>
            <a:r>
              <a:t>Extensive College Advisory and Placement service, starting from 8</a:t>
            </a:r>
            <a:r>
              <a:rPr baseline="30000"/>
              <a:t>th</a:t>
            </a:r>
            <a:r>
              <a:t> grade in establishing goals, with students then guided in golf and academics towards achieving these goals, with parents and students expectations managed carefully throughout.	</a:t>
            </a:r>
          </a:p>
        </p:txBody>
      </p:sp>
      <p:sp>
        <p:nvSpPr>
          <p:cNvPr id="1620" name="Rectangle 10"/>
          <p:cNvSpPr/>
          <p:nvPr/>
        </p:nvSpPr>
        <p:spPr>
          <a:xfrm>
            <a:off x="-133765" y="-6162"/>
            <a:ext cx="3575841"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21" name="Title 1"/>
          <p:cNvSpPr txBox="1"/>
          <p:nvPr/>
        </p:nvSpPr>
        <p:spPr>
          <a:xfrm>
            <a:off x="243561" y="498175"/>
            <a:ext cx="3201286" cy="1463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solidFill>
                  <a:srgbClr val="FFFFFF"/>
                </a:solidFill>
                <a:latin typeface="Gotham HTF"/>
                <a:ea typeface="Gotham HTF"/>
                <a:cs typeface="Gotham HTF"/>
                <a:sym typeface="Gotham HTF"/>
              </a:defRPr>
            </a:pPr>
            <a:r>
              <a:t>CHARACTER</a:t>
            </a:r>
          </a:p>
          <a:p>
            <a:pPr>
              <a:defRPr sz="3000">
                <a:solidFill>
                  <a:srgbClr val="FFFFFF"/>
                </a:solidFill>
                <a:latin typeface="Gotham HTF"/>
                <a:ea typeface="Gotham HTF"/>
                <a:cs typeface="Gotham HTF"/>
                <a:sym typeface="Gotham HTF"/>
              </a:defRPr>
            </a:pPr>
            <a:r>
              <a:t>COLLEGE</a:t>
            </a:r>
          </a:p>
          <a:p>
            <a:pPr>
              <a:defRPr sz="3000">
                <a:solidFill>
                  <a:srgbClr val="FFFFFF"/>
                </a:solidFill>
                <a:latin typeface="Gotham HTF"/>
                <a:ea typeface="Gotham HTF"/>
                <a:cs typeface="Gotham HTF"/>
                <a:sym typeface="Gotham HTF"/>
              </a:defRPr>
            </a:pPr>
            <a:r>
              <a:t>STUDENT LIFE</a:t>
            </a:r>
          </a:p>
        </p:txBody>
      </p:sp>
      <p:pic>
        <p:nvPicPr>
          <p:cNvPr id="1622" name="Fuel4.jpg" descr="Fuel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897" y="-4539159"/>
            <a:ext cx="6983394" cy="41990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4" name="SL@.jpg" descr="S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4359076"/>
            <a:ext cx="8936917" cy="6547485"/>
          </a:xfrm>
          <a:prstGeom prst="rect">
            <a:avLst/>
          </a:prstGeom>
          <a:ln w="12700">
            <a:miter lim="400000"/>
          </a:ln>
        </p:spPr>
      </p:pic>
      <p:sp>
        <p:nvSpPr>
          <p:cNvPr id="1625" name="Subtitle 3"/>
          <p:cNvSpPr txBox="1"/>
          <p:nvPr/>
        </p:nvSpPr>
        <p:spPr>
          <a:xfrm>
            <a:off x="859890" y="351153"/>
            <a:ext cx="6983391" cy="3342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lnSpc>
                <a:spcPct val="120000"/>
              </a:lnSpc>
              <a:spcBef>
                <a:spcPts val="1000"/>
              </a:spcBef>
              <a:buSzPct val="100000"/>
              <a:buFont typeface="Arial"/>
              <a:buChar char="•"/>
              <a:defRPr sz="1500">
                <a:solidFill>
                  <a:srgbClr val="00974E"/>
                </a:solidFill>
                <a:latin typeface="Avenir Roman"/>
                <a:ea typeface="Avenir Roman"/>
                <a:cs typeface="Avenir Roman"/>
                <a:sym typeface="Avenir Roman"/>
              </a:defRPr>
            </a:pPr>
            <a:r>
              <a:t>Our College Advisory team work with an extensive network of College Golf Coaches, providing options to students and supporting them in their applications, communication and visits with colleges.</a:t>
            </a:r>
          </a:p>
          <a:p>
            <a:pPr marL="285750" indent="-285750">
              <a:lnSpc>
                <a:spcPct val="120000"/>
              </a:lnSpc>
              <a:spcBef>
                <a:spcPts val="1000"/>
              </a:spcBef>
              <a:buSzPct val="100000"/>
              <a:buFont typeface="Arial"/>
              <a:buChar char="•"/>
              <a:defRPr sz="1500">
                <a:solidFill>
                  <a:srgbClr val="00974E"/>
                </a:solidFill>
                <a:latin typeface="Avenir Roman"/>
                <a:ea typeface="Avenir Roman"/>
                <a:cs typeface="Avenir Roman"/>
                <a:sym typeface="Avenir Roman"/>
              </a:defRPr>
            </a:pPr>
            <a:r>
              <a:t>Students are housed in private condos and homes, creating a “home away from home” environment, in a gated community, and are supervised and supported by a mix of experienced residential instructors.</a:t>
            </a:r>
          </a:p>
          <a:p>
            <a:pPr marL="285750" indent="-285750">
              <a:lnSpc>
                <a:spcPct val="120000"/>
              </a:lnSpc>
              <a:spcBef>
                <a:spcPts val="1000"/>
              </a:spcBef>
              <a:buSzPct val="100000"/>
              <a:buFont typeface="Arial"/>
              <a:buChar char="•"/>
              <a:defRPr sz="1500">
                <a:solidFill>
                  <a:srgbClr val="00974E"/>
                </a:solidFill>
                <a:latin typeface="Avenir Roman"/>
                <a:ea typeface="Avenir Roman"/>
                <a:cs typeface="Avenir Roman"/>
                <a:sym typeface="Avenir Roman"/>
              </a:defRPr>
            </a:pPr>
            <a:r>
              <a:t>With regular input from the students, residential instructors organize extensive weekend activities for students to select from such as kayaking, bowling, zip lining, parasailing, mini-golf, paintball, laser tag, rollerskating, dolphin cruises or a trip to the beach.</a:t>
            </a:r>
          </a:p>
        </p:txBody>
      </p:sp>
      <p:sp>
        <p:nvSpPr>
          <p:cNvPr id="1626" name="Rectangle 10"/>
          <p:cNvSpPr/>
          <p:nvPr/>
        </p:nvSpPr>
        <p:spPr>
          <a:xfrm>
            <a:off x="8752488" y="-18862"/>
            <a:ext cx="3525058" cy="2319316"/>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27" name="Title 1"/>
          <p:cNvSpPr txBox="1"/>
          <p:nvPr/>
        </p:nvSpPr>
        <p:spPr>
          <a:xfrm>
            <a:off x="8993861" y="485475"/>
            <a:ext cx="3201286" cy="1463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solidFill>
                  <a:srgbClr val="FFFFFF"/>
                </a:solidFill>
                <a:latin typeface="Gotham HTF"/>
                <a:ea typeface="Gotham HTF"/>
                <a:cs typeface="Gotham HTF"/>
                <a:sym typeface="Gotham HTF"/>
              </a:defRPr>
            </a:pPr>
            <a:r>
              <a:t>CHARACTER</a:t>
            </a:r>
          </a:p>
          <a:p>
            <a:pPr>
              <a:defRPr sz="3000">
                <a:solidFill>
                  <a:srgbClr val="FFFFFF"/>
                </a:solidFill>
                <a:latin typeface="Gotham HTF"/>
                <a:ea typeface="Gotham HTF"/>
                <a:cs typeface="Gotham HTF"/>
                <a:sym typeface="Gotham HTF"/>
              </a:defRPr>
            </a:pPr>
            <a:r>
              <a:t>COLLEGE</a:t>
            </a:r>
          </a:p>
          <a:p>
            <a:pPr>
              <a:defRPr sz="3000">
                <a:solidFill>
                  <a:srgbClr val="FFFFFF"/>
                </a:solidFill>
                <a:latin typeface="Gotham HTF"/>
                <a:ea typeface="Gotham HTF"/>
                <a:cs typeface="Gotham HTF"/>
                <a:sym typeface="Gotham HTF"/>
              </a:defRPr>
            </a:pPr>
            <a:r>
              <a:t>STUDENT LIFE</a:t>
            </a:r>
          </a:p>
        </p:txBody>
      </p:sp>
      <p:pic>
        <p:nvPicPr>
          <p:cNvPr id="1628" name="DSC_2559.jpg" descr="DSC_255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744821" y="2272570"/>
            <a:ext cx="3532726" cy="460408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0" name="IMG_6154.JPG" descr="IMG_615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121" y="114299"/>
            <a:ext cx="4353474" cy="6861328"/>
          </a:xfrm>
          <a:prstGeom prst="rect">
            <a:avLst/>
          </a:prstGeom>
          <a:ln w="12700">
            <a:miter lim="400000"/>
          </a:ln>
        </p:spPr>
      </p:pic>
      <p:sp>
        <p:nvSpPr>
          <p:cNvPr id="1631" name="Subtitle 3"/>
          <p:cNvSpPr txBox="1"/>
          <p:nvPr/>
        </p:nvSpPr>
        <p:spPr>
          <a:xfrm>
            <a:off x="4563426" y="1196341"/>
            <a:ext cx="7311958" cy="4465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03200" indent="-203200">
              <a:lnSpc>
                <a:spcPct val="110000"/>
              </a:lnSpc>
              <a:spcBef>
                <a:spcPts val="800"/>
              </a:spcBef>
              <a:buSzPct val="100000"/>
              <a:buFont typeface="Arial"/>
              <a:buChar char="•"/>
              <a:defRPr sz="1600">
                <a:solidFill>
                  <a:srgbClr val="595959"/>
                </a:solidFill>
                <a:latin typeface="Avenir Roman"/>
                <a:ea typeface="Avenir Roman"/>
                <a:cs typeface="Avenir Roman"/>
                <a:sym typeface="Avenir Roman"/>
              </a:defRPr>
            </a:pPr>
            <a:r>
              <a:rPr dirty="0"/>
              <a:t>Nearly all Academy and Post Grad students gain university scholarships to play college golf.</a:t>
            </a:r>
            <a:endParaRPr sz="2800" dirty="0"/>
          </a:p>
          <a:p>
            <a:pPr marL="203200" indent="-203200">
              <a:lnSpc>
                <a:spcPct val="110000"/>
              </a:lnSpc>
              <a:spcBef>
                <a:spcPts val="800"/>
              </a:spcBef>
              <a:buSzPct val="100000"/>
              <a:buFont typeface="Arial"/>
              <a:buChar char="•"/>
              <a:defRPr sz="1600">
                <a:solidFill>
                  <a:srgbClr val="595959"/>
                </a:solidFill>
                <a:latin typeface="Avenir Roman"/>
                <a:ea typeface="Avenir Roman"/>
                <a:cs typeface="Avenir Roman"/>
                <a:sym typeface="Avenir Roman"/>
              </a:defRPr>
            </a:pPr>
            <a:r>
              <a:rPr dirty="0"/>
              <a:t>Although we cannot guarantee this performance, as very much down to each individual.</a:t>
            </a:r>
            <a:r>
              <a:rPr dirty="0">
                <a:latin typeface="Avenir Book"/>
                <a:ea typeface="Avenir Book"/>
                <a:cs typeface="Avenir Book"/>
                <a:sym typeface="Avenir Book"/>
              </a:rPr>
              <a:t> </a:t>
            </a:r>
            <a:endParaRPr sz="2800" dirty="0"/>
          </a:p>
          <a:p>
            <a:pPr marL="203200" indent="-203200">
              <a:lnSpc>
                <a:spcPct val="110000"/>
              </a:lnSpc>
              <a:spcBef>
                <a:spcPts val="800"/>
              </a:spcBef>
              <a:buSzPct val="100000"/>
              <a:buFont typeface="Arial"/>
              <a:buChar char="•"/>
              <a:defRPr sz="1600">
                <a:solidFill>
                  <a:srgbClr val="595959"/>
                </a:solidFill>
                <a:latin typeface="Avenir Roman"/>
                <a:ea typeface="Avenir Roman"/>
                <a:cs typeface="Avenir Roman"/>
                <a:sym typeface="Avenir Roman"/>
              </a:defRPr>
            </a:pPr>
            <a:r>
              <a:rPr dirty="0"/>
              <a:t>For over twenty years, students from around the world have come here to learn the same methods that have helped some of the best players on the PGA and LPGA Tour. Notable alumni who have attended IJGA include Shanshan Feng, </a:t>
            </a:r>
            <a:r>
              <a:rPr dirty="0" err="1"/>
              <a:t>I.K.Kim</a:t>
            </a:r>
            <a:r>
              <a:rPr dirty="0"/>
              <a:t>, </a:t>
            </a:r>
            <a:r>
              <a:rPr dirty="0" err="1"/>
              <a:t>Richy</a:t>
            </a:r>
            <a:r>
              <a:rPr dirty="0"/>
              <a:t> </a:t>
            </a:r>
            <a:r>
              <a:rPr dirty="0" err="1"/>
              <a:t>Werenski</a:t>
            </a:r>
            <a:r>
              <a:rPr dirty="0"/>
              <a:t>, Maria Jo Uribe, Pablo </a:t>
            </a:r>
            <a:r>
              <a:rPr dirty="0" err="1"/>
              <a:t>Larrazabal</a:t>
            </a:r>
            <a:r>
              <a:rPr dirty="0"/>
              <a:t>, Morgan Hoffman and many more. </a:t>
            </a:r>
          </a:p>
          <a:p>
            <a:pPr marL="203200" indent="-203200">
              <a:lnSpc>
                <a:spcPct val="110000"/>
              </a:lnSpc>
              <a:spcBef>
                <a:spcPts val="800"/>
              </a:spcBef>
              <a:buSzPct val="100000"/>
              <a:buFont typeface="Arial"/>
              <a:buChar char="•"/>
              <a:defRPr sz="1600">
                <a:solidFill>
                  <a:srgbClr val="595959"/>
                </a:solidFill>
                <a:latin typeface="Avenir Roman"/>
                <a:ea typeface="Avenir Roman"/>
                <a:cs typeface="Avenir Roman"/>
                <a:sym typeface="Avenir Roman"/>
              </a:defRPr>
            </a:pPr>
            <a:r>
              <a:rPr dirty="0"/>
              <a:t>See Appendix I of notable college and golf successes</a:t>
            </a:r>
          </a:p>
          <a:p>
            <a:pPr marL="203200" indent="-203200">
              <a:lnSpc>
                <a:spcPct val="110000"/>
              </a:lnSpc>
              <a:spcBef>
                <a:spcPts val="800"/>
              </a:spcBef>
              <a:buSzPct val="100000"/>
              <a:buFont typeface="Arial"/>
              <a:buChar char="•"/>
              <a:defRPr sz="1600">
                <a:solidFill>
                  <a:srgbClr val="595959"/>
                </a:solidFill>
                <a:latin typeface="Avenir Roman"/>
                <a:ea typeface="Avenir Roman"/>
                <a:cs typeface="Avenir Roman"/>
                <a:sym typeface="Avenir Roman"/>
              </a:defRPr>
            </a:pPr>
            <a:r>
              <a:rPr dirty="0"/>
              <a:t>Although not measurable, our true measure of success is in developing fine young people, well prepared for life and college, with strong values and a good golf game, for many years of enjoyment with friends. </a:t>
            </a:r>
          </a:p>
        </p:txBody>
      </p:sp>
      <p:sp>
        <p:nvSpPr>
          <p:cNvPr id="1632" name="Rectangle 10"/>
          <p:cNvSpPr/>
          <p:nvPr/>
        </p:nvSpPr>
        <p:spPr>
          <a:xfrm>
            <a:off x="-10513" y="0"/>
            <a:ext cx="12213025" cy="1005409"/>
          </a:xfrm>
          <a:prstGeom prst="rect">
            <a:avLst/>
          </a:prstGeom>
          <a:solidFill>
            <a:srgbClr val="00974E"/>
          </a:solidFill>
          <a:ln w="12700">
            <a:miter lim="400000"/>
          </a:ln>
        </p:spPr>
        <p:txBody>
          <a:bodyPr lIns="45718" tIns="45718" rIns="45718" bIns="45718" anchor="ctr"/>
          <a:lstStyle/>
          <a:p>
            <a:pPr algn="ctr">
              <a:defRPr>
                <a:solidFill>
                  <a:srgbClr val="E7E7E7"/>
                </a:solidFill>
                <a:latin typeface="+mn-lt"/>
                <a:ea typeface="+mn-ea"/>
                <a:cs typeface="+mn-cs"/>
                <a:sym typeface="Calibri"/>
              </a:defRPr>
            </a:pPr>
            <a:endParaRPr/>
          </a:p>
        </p:txBody>
      </p:sp>
      <p:sp>
        <p:nvSpPr>
          <p:cNvPr id="1633" name="Title 1"/>
          <p:cNvSpPr txBox="1"/>
          <p:nvPr/>
        </p:nvSpPr>
        <p:spPr>
          <a:xfrm>
            <a:off x="607794" y="260134"/>
            <a:ext cx="5723822"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900">
                <a:solidFill>
                  <a:srgbClr val="FFFFFF"/>
                </a:solidFill>
                <a:latin typeface="Gotham HTF"/>
                <a:ea typeface="Gotham HTF"/>
                <a:cs typeface="Gotham HTF"/>
                <a:sym typeface="Gotham HTF"/>
              </a:defRPr>
            </a:lvl1pPr>
          </a:lstStyle>
          <a:p>
            <a:r>
              <a:t>STUDENT OUTCOMES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2_Diseño personalizado">
  <a:themeElements>
    <a:clrScheme name="2_Diseño personalizado">
      <a:dk1>
        <a:srgbClr val="000000"/>
      </a:dk1>
      <a:lt1>
        <a:srgbClr val="FFFFFF"/>
      </a:lt1>
      <a:dk2>
        <a:srgbClr val="A7A7A7"/>
      </a:dk2>
      <a:lt2>
        <a:srgbClr val="535353"/>
      </a:lt2>
      <a:accent1>
        <a:srgbClr val="067066"/>
      </a:accent1>
      <a:accent2>
        <a:srgbClr val="E47311"/>
      </a:accent2>
      <a:accent3>
        <a:srgbClr val="A5A5A5"/>
      </a:accent3>
      <a:accent4>
        <a:srgbClr val="A91A5E"/>
      </a:accent4>
      <a:accent5>
        <a:srgbClr val="4E1A44"/>
      </a:accent5>
      <a:accent6>
        <a:srgbClr val="8F8F8F"/>
      </a:accent6>
      <a:hlink>
        <a:srgbClr val="0000FF"/>
      </a:hlink>
      <a:folHlink>
        <a:srgbClr val="FF00FF"/>
      </a:folHlink>
    </a:clrScheme>
    <a:fontScheme name="2_Diseño personalizado">
      <a:majorFont>
        <a:latin typeface="Helvetica"/>
        <a:ea typeface="Helvetica"/>
        <a:cs typeface="Helvetica"/>
      </a:majorFont>
      <a:minorFont>
        <a:latin typeface="Calibri"/>
        <a:ea typeface="Calibri"/>
        <a:cs typeface="Calibri"/>
      </a:minorFont>
    </a:fontScheme>
    <a:fmtScheme name="2_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Diseño personalizado">
  <a:themeElements>
    <a:clrScheme name="2_Diseño personalizado">
      <a:dk1>
        <a:srgbClr val="000000"/>
      </a:dk1>
      <a:lt1>
        <a:srgbClr val="FFFFFF"/>
      </a:lt1>
      <a:dk2>
        <a:srgbClr val="A7A7A7"/>
      </a:dk2>
      <a:lt2>
        <a:srgbClr val="535353"/>
      </a:lt2>
      <a:accent1>
        <a:srgbClr val="067066"/>
      </a:accent1>
      <a:accent2>
        <a:srgbClr val="E47311"/>
      </a:accent2>
      <a:accent3>
        <a:srgbClr val="A5A5A5"/>
      </a:accent3>
      <a:accent4>
        <a:srgbClr val="A91A5E"/>
      </a:accent4>
      <a:accent5>
        <a:srgbClr val="4E1A44"/>
      </a:accent5>
      <a:accent6>
        <a:srgbClr val="8F8F8F"/>
      </a:accent6>
      <a:hlink>
        <a:srgbClr val="0000FF"/>
      </a:hlink>
      <a:folHlink>
        <a:srgbClr val="FF00FF"/>
      </a:folHlink>
    </a:clrScheme>
    <a:fontScheme name="2_Diseño personalizado">
      <a:majorFont>
        <a:latin typeface="Helvetica"/>
        <a:ea typeface="Helvetica"/>
        <a:cs typeface="Helvetica"/>
      </a:majorFont>
      <a:minorFont>
        <a:latin typeface="Calibri"/>
        <a:ea typeface="Calibri"/>
        <a:cs typeface="Calibri"/>
      </a:minorFont>
    </a:fontScheme>
    <a:fmtScheme name="2_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TotalTime>
  <Words>1932</Words>
  <Application>Microsoft Macintosh PowerPoint</Application>
  <PresentationFormat>Widescreen</PresentationFormat>
  <Paragraphs>239</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Avenir Book</vt:lpstr>
      <vt:lpstr>Avenir Heavy</vt:lpstr>
      <vt:lpstr>Avenir Roman</vt:lpstr>
      <vt:lpstr>Calibri</vt:lpstr>
      <vt:lpstr>Calibri Light</vt:lpstr>
      <vt:lpstr>Gotham HTF</vt:lpstr>
      <vt:lpstr>Helvetica</vt:lpstr>
      <vt:lpstr>Times New Roman</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Beth Patton</cp:lastModifiedBy>
  <cp:revision>21</cp:revision>
  <dcterms:modified xsi:type="dcterms:W3CDTF">2018-07-26T13:42:04Z</dcterms:modified>
</cp:coreProperties>
</file>